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8" r:id="rId2"/>
    <p:sldId id="269" r:id="rId3"/>
    <p:sldId id="275" r:id="rId4"/>
    <p:sldId id="294" r:id="rId5"/>
    <p:sldId id="295" r:id="rId6"/>
    <p:sldId id="297" r:id="rId7"/>
    <p:sldId id="302" r:id="rId8"/>
    <p:sldId id="296" r:id="rId9"/>
    <p:sldId id="301" r:id="rId10"/>
    <p:sldId id="290" r:id="rId11"/>
    <p:sldId id="287" r:id="rId12"/>
    <p:sldId id="284" r:id="rId13"/>
    <p:sldId id="288" r:id="rId14"/>
    <p:sldId id="291" r:id="rId15"/>
    <p:sldId id="285" r:id="rId16"/>
    <p:sldId id="300" r:id="rId17"/>
    <p:sldId id="298" r:id="rId18"/>
    <p:sldId id="292" r:id="rId19"/>
    <p:sldId id="299" r:id="rId20"/>
    <p:sldId id="303" r:id="rId21"/>
    <p:sldId id="304" r:id="rId22"/>
    <p:sldId id="286" r:id="rId23"/>
    <p:sldId id="293" r:id="rId24"/>
  </p:sldIdLst>
  <p:sldSz cx="12192000" cy="6858000"/>
  <p:notesSz cx="6858000" cy="9144000"/>
  <p:defaultTextStyle>
    <a:defPPr rtl="0">
      <a:defRPr lang="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6387" autoAdjust="0"/>
  </p:normalViewPr>
  <p:slideViewPr>
    <p:cSldViewPr snapToGrid="0">
      <p:cViewPr varScale="1">
        <p:scale>
          <a:sx n="59" d="100"/>
          <a:sy n="59" d="100"/>
        </p:scale>
        <p:origin x="932" y="60"/>
      </p:cViewPr>
      <p:guideLst>
        <p:guide orient="horz" pos="2160"/>
        <p:guide pos="3840"/>
      </p:guideLst>
    </p:cSldViewPr>
  </p:slideViewPr>
  <p:outlineViewPr>
    <p:cViewPr>
      <p:scale>
        <a:sx n="33" d="100"/>
        <a:sy n="33" d="100"/>
      </p:scale>
      <p:origin x="0" y="-152"/>
    </p:cViewPr>
  </p:outlineViewPr>
  <p:notesTextViewPr>
    <p:cViewPr>
      <p:scale>
        <a:sx n="3" d="2"/>
        <a:sy n="3" d="2"/>
      </p:scale>
      <p:origin x="0" y="0"/>
    </p:cViewPr>
  </p:notesTextViewPr>
  <p:notesViewPr>
    <p:cSldViewPr snapToGrid="0">
      <p:cViewPr>
        <p:scale>
          <a:sx n="75" d="100"/>
          <a:sy n="75" d="100"/>
        </p:scale>
        <p:origin x="1818"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_anettstuff\compounds\excel\country%20sheets%20salari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Munka1!$A$2:$A$36</c:f>
              <c:strCache>
                <c:ptCount val="35"/>
                <c:pt idx="0">
                  <c:v>Luxemburg</c:v>
                </c:pt>
                <c:pt idx="1">
                  <c:v>Switzerland</c:v>
                </c:pt>
                <c:pt idx="2">
                  <c:v>Germany</c:v>
                </c:pt>
                <c:pt idx="3">
                  <c:v>Denmark</c:v>
                </c:pt>
                <c:pt idx="4">
                  <c:v>Iceland</c:v>
                </c:pt>
                <c:pt idx="5">
                  <c:v>Norway</c:v>
                </c:pt>
                <c:pt idx="6">
                  <c:v>Austria</c:v>
                </c:pt>
                <c:pt idx="7">
                  <c:v>Netherlands</c:v>
                </c:pt>
                <c:pt idx="8">
                  <c:v>Ireland</c:v>
                </c:pt>
                <c:pt idx="9">
                  <c:v>Sweden</c:v>
                </c:pt>
                <c:pt idx="10">
                  <c:v>Belgium</c:v>
                </c:pt>
                <c:pt idx="11">
                  <c:v>Spain</c:v>
                </c:pt>
                <c:pt idx="12">
                  <c:v>Finland</c:v>
                </c:pt>
                <c:pt idx="13">
                  <c:v>France</c:v>
                </c:pt>
                <c:pt idx="14">
                  <c:v>Italy</c:v>
                </c:pt>
                <c:pt idx="15">
                  <c:v>Cyprus</c:v>
                </c:pt>
                <c:pt idx="16">
                  <c:v>Portugal</c:v>
                </c:pt>
                <c:pt idx="17">
                  <c:v>Slovenia</c:v>
                </c:pt>
                <c:pt idx="18">
                  <c:v>Malta</c:v>
                </c:pt>
                <c:pt idx="19">
                  <c:v>Lithuania</c:v>
                </c:pt>
                <c:pt idx="20">
                  <c:v>Estonia</c:v>
                </c:pt>
                <c:pt idx="21">
                  <c:v>Croatia</c:v>
                </c:pt>
                <c:pt idx="22">
                  <c:v>Czech Republic</c:v>
                </c:pt>
                <c:pt idx="23">
                  <c:v>Greece</c:v>
                </c:pt>
                <c:pt idx="24">
                  <c:v>Montenegro</c:v>
                </c:pt>
                <c:pt idx="25">
                  <c:v>Latvia</c:v>
                </c:pt>
                <c:pt idx="26">
                  <c:v>Slovakia</c:v>
                </c:pt>
                <c:pt idx="27">
                  <c:v>Turkey</c:v>
                </c:pt>
                <c:pt idx="28">
                  <c:v>HUNGARY</c:v>
                </c:pt>
                <c:pt idx="29">
                  <c:v>Romania</c:v>
                </c:pt>
                <c:pt idx="30">
                  <c:v>Poland</c:v>
                </c:pt>
                <c:pt idx="31">
                  <c:v>Bulgaria</c:v>
                </c:pt>
                <c:pt idx="32">
                  <c:v>North Macedonia</c:v>
                </c:pt>
                <c:pt idx="33">
                  <c:v>Serbia</c:v>
                </c:pt>
                <c:pt idx="34">
                  <c:v>Bosnia and Herzegovina</c:v>
                </c:pt>
              </c:strCache>
            </c:strRef>
          </c:cat>
          <c:val>
            <c:numRef>
              <c:f>Munka1!$B$2:$B$36</c:f>
              <c:numCache>
                <c:formatCode>General</c:formatCode>
                <c:ptCount val="35"/>
                <c:pt idx="0">
                  <c:v>69076</c:v>
                </c:pt>
                <c:pt idx="1">
                  <c:v>66972</c:v>
                </c:pt>
                <c:pt idx="2">
                  <c:v>54129</c:v>
                </c:pt>
                <c:pt idx="3">
                  <c:v>47980</c:v>
                </c:pt>
                <c:pt idx="4">
                  <c:v>45468</c:v>
                </c:pt>
                <c:pt idx="5">
                  <c:v>40479</c:v>
                </c:pt>
                <c:pt idx="6">
                  <c:v>39172</c:v>
                </c:pt>
                <c:pt idx="7">
                  <c:v>38413</c:v>
                </c:pt>
                <c:pt idx="8">
                  <c:v>37692</c:v>
                </c:pt>
                <c:pt idx="9">
                  <c:v>37510</c:v>
                </c:pt>
                <c:pt idx="10">
                  <c:v>33825</c:v>
                </c:pt>
                <c:pt idx="11">
                  <c:v>30992</c:v>
                </c:pt>
                <c:pt idx="12">
                  <c:v>30003</c:v>
                </c:pt>
                <c:pt idx="13">
                  <c:v>26839</c:v>
                </c:pt>
                <c:pt idx="14">
                  <c:v>24297</c:v>
                </c:pt>
                <c:pt idx="15">
                  <c:v>24189</c:v>
                </c:pt>
                <c:pt idx="16">
                  <c:v>22374</c:v>
                </c:pt>
                <c:pt idx="17">
                  <c:v>19777</c:v>
                </c:pt>
                <c:pt idx="18">
                  <c:v>17509</c:v>
                </c:pt>
                <c:pt idx="19">
                  <c:v>15781</c:v>
                </c:pt>
                <c:pt idx="20">
                  <c:v>15780</c:v>
                </c:pt>
                <c:pt idx="21">
                  <c:v>14158</c:v>
                </c:pt>
                <c:pt idx="22">
                  <c:v>13807</c:v>
                </c:pt>
                <c:pt idx="23">
                  <c:v>13104</c:v>
                </c:pt>
                <c:pt idx="24">
                  <c:v>9983</c:v>
                </c:pt>
                <c:pt idx="25">
                  <c:v>9480</c:v>
                </c:pt>
                <c:pt idx="26">
                  <c:v>8862</c:v>
                </c:pt>
                <c:pt idx="27">
                  <c:v>8330</c:v>
                </c:pt>
                <c:pt idx="28">
                  <c:v>8063</c:v>
                </c:pt>
                <c:pt idx="29">
                  <c:v>8027</c:v>
                </c:pt>
                <c:pt idx="30">
                  <c:v>7908</c:v>
                </c:pt>
                <c:pt idx="31">
                  <c:v>7731</c:v>
                </c:pt>
                <c:pt idx="32">
                  <c:v>7291</c:v>
                </c:pt>
                <c:pt idx="33">
                  <c:v>6646</c:v>
                </c:pt>
                <c:pt idx="34">
                  <c:v>6120</c:v>
                </c:pt>
              </c:numCache>
            </c:numRef>
          </c:val>
          <c:extLst>
            <c:ext xmlns:c16="http://schemas.microsoft.com/office/drawing/2014/chart" uri="{C3380CC4-5D6E-409C-BE32-E72D297353CC}">
              <c16:uniqueId val="{00000000-BF0B-48CD-8307-EA15D4241F33}"/>
            </c:ext>
          </c:extLst>
        </c:ser>
        <c:dLbls>
          <c:showLegendKey val="0"/>
          <c:showVal val="0"/>
          <c:showCatName val="0"/>
          <c:showSerName val="0"/>
          <c:showPercent val="0"/>
          <c:showBubbleSize val="0"/>
        </c:dLbls>
        <c:gapWidth val="182"/>
        <c:axId val="266971567"/>
        <c:axId val="266972399"/>
      </c:barChart>
      <c:catAx>
        <c:axId val="2669715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crossAx val="266972399"/>
        <c:crosses val="autoZero"/>
        <c:auto val="1"/>
        <c:lblAlgn val="ctr"/>
        <c:lblOffset val="100"/>
        <c:noMultiLvlLbl val="0"/>
      </c:catAx>
      <c:valAx>
        <c:axId val="26697239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crossAx val="2669715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DD3056-E738-4E56-AEF0-5CD003AE0651}"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hu-HU"/>
        </a:p>
      </dgm:t>
    </dgm:pt>
    <dgm:pt modelId="{4EFE1195-7A50-45B7-9ABE-64E689A0BC95}">
      <dgm:prSet phldrT="[Szöveg]"/>
      <dgm:spPr/>
      <dgm:t>
        <a:bodyPr/>
        <a:lstStyle/>
        <a:p>
          <a:r>
            <a:rPr lang="hu-HU" dirty="0" err="1" smtClean="0"/>
            <a:t>Integration</a:t>
          </a:r>
          <a:endParaRPr lang="hu-HU" dirty="0"/>
        </a:p>
      </dgm:t>
    </dgm:pt>
    <dgm:pt modelId="{3F8C1B16-99E5-4FB2-976A-DDC2D1FE6616}" type="parTrans" cxnId="{EA4A1868-EE8A-4CA5-A193-7874FC0D57DF}">
      <dgm:prSet/>
      <dgm:spPr/>
      <dgm:t>
        <a:bodyPr/>
        <a:lstStyle/>
        <a:p>
          <a:endParaRPr lang="hu-HU"/>
        </a:p>
      </dgm:t>
    </dgm:pt>
    <dgm:pt modelId="{99577273-A614-46F7-A653-61867DF9FD23}" type="sibTrans" cxnId="{EA4A1868-EE8A-4CA5-A193-7874FC0D57DF}">
      <dgm:prSet/>
      <dgm:spPr/>
      <dgm:t>
        <a:bodyPr/>
        <a:lstStyle/>
        <a:p>
          <a:endParaRPr lang="hu-HU"/>
        </a:p>
      </dgm:t>
    </dgm:pt>
    <dgm:pt modelId="{537A8310-EF09-4A13-B830-E192157905F0}" type="asst">
      <dgm:prSet phldrT="[Szöveg]"/>
      <dgm:spPr/>
      <dgm:t>
        <a:bodyPr/>
        <a:lstStyle/>
        <a:p>
          <a:r>
            <a:rPr lang="hu-HU" dirty="0" smtClean="0">
              <a:sym typeface="Wingdings" panose="05000000000000000000" pitchFamily="2" charset="2"/>
            </a:rPr>
            <a:t>= </a:t>
          </a:r>
          <a:r>
            <a:rPr lang="hu-HU" dirty="0" err="1" smtClean="0">
              <a:sym typeface="Wingdings" panose="05000000000000000000" pitchFamily="2" charset="2"/>
            </a:rPr>
            <a:t>c</a:t>
          </a:r>
          <a:r>
            <a:rPr lang="hu-HU" dirty="0" err="1" smtClean="0"/>
            <a:t>onnecting</a:t>
          </a:r>
          <a:r>
            <a:rPr lang="hu-HU" dirty="0" smtClean="0"/>
            <a:t> </a:t>
          </a:r>
          <a:r>
            <a:rPr lang="hu-HU" dirty="0" err="1" smtClean="0"/>
            <a:t>disciplinary</a:t>
          </a:r>
          <a:r>
            <a:rPr lang="hu-HU" dirty="0" smtClean="0"/>
            <a:t> </a:t>
          </a:r>
          <a:r>
            <a:rPr lang="hu-HU" dirty="0" err="1" smtClean="0"/>
            <a:t>subjects</a:t>
          </a:r>
          <a:endParaRPr lang="hu-HU" dirty="0"/>
        </a:p>
      </dgm:t>
    </dgm:pt>
    <dgm:pt modelId="{762BC0E5-4B87-4CDB-9516-AF551F297BB1}" type="parTrans" cxnId="{29D2C646-0C13-46F0-BD18-7317767A992B}">
      <dgm:prSet/>
      <dgm:spPr/>
      <dgm:t>
        <a:bodyPr/>
        <a:lstStyle/>
        <a:p>
          <a:endParaRPr lang="hu-HU"/>
        </a:p>
      </dgm:t>
    </dgm:pt>
    <dgm:pt modelId="{1B3848AE-65E3-4930-A944-9FBF75C2EC1A}" type="sibTrans" cxnId="{29D2C646-0C13-46F0-BD18-7317767A992B}">
      <dgm:prSet/>
      <dgm:spPr/>
      <dgm:t>
        <a:bodyPr/>
        <a:lstStyle/>
        <a:p>
          <a:endParaRPr lang="hu-HU"/>
        </a:p>
      </dgm:t>
    </dgm:pt>
    <dgm:pt modelId="{AC04D42C-677C-4D01-AA7A-6D713BA4BC36}">
      <dgm:prSet phldrT="[Szöveg]"/>
      <dgm:spPr/>
      <dgm:t>
        <a:bodyPr/>
        <a:lstStyle/>
        <a:p>
          <a:r>
            <a:rPr lang="hu-HU" dirty="0" err="1" smtClean="0"/>
            <a:t>boundaries</a:t>
          </a:r>
          <a:r>
            <a:rPr lang="hu-HU" dirty="0" smtClean="0"/>
            <a:t> </a:t>
          </a:r>
          <a:r>
            <a:rPr lang="hu-HU" dirty="0" err="1" smtClean="0"/>
            <a:t>remain</a:t>
          </a:r>
          <a:endParaRPr lang="hu-HU" dirty="0"/>
        </a:p>
      </dgm:t>
    </dgm:pt>
    <dgm:pt modelId="{52A2D7E3-2BA5-448A-8F32-667725D89A32}" type="parTrans" cxnId="{418161E6-2984-42D8-9FBF-9CAD1B9D99FA}">
      <dgm:prSet/>
      <dgm:spPr/>
      <dgm:t>
        <a:bodyPr/>
        <a:lstStyle/>
        <a:p>
          <a:endParaRPr lang="hu-HU"/>
        </a:p>
      </dgm:t>
    </dgm:pt>
    <dgm:pt modelId="{16D3DF47-B83B-487D-BD14-2068AB63C1F2}" type="sibTrans" cxnId="{418161E6-2984-42D8-9FBF-9CAD1B9D99FA}">
      <dgm:prSet/>
      <dgm:spPr/>
      <dgm:t>
        <a:bodyPr/>
        <a:lstStyle/>
        <a:p>
          <a:endParaRPr lang="hu-HU"/>
        </a:p>
      </dgm:t>
    </dgm:pt>
    <dgm:pt modelId="{A60D7896-674C-4F5E-A69F-5506A59723FB}">
      <dgm:prSet phldrT="[Szöveg]"/>
      <dgm:spPr/>
      <dgm:t>
        <a:bodyPr/>
        <a:lstStyle/>
        <a:p>
          <a:r>
            <a:rPr lang="hu-HU" dirty="0" err="1" smtClean="0"/>
            <a:t>boundaries</a:t>
          </a:r>
          <a:r>
            <a:rPr lang="hu-HU" dirty="0" smtClean="0"/>
            <a:t> </a:t>
          </a:r>
          <a:r>
            <a:rPr lang="hu-HU" dirty="0" err="1" smtClean="0"/>
            <a:t>dissolved</a:t>
          </a:r>
          <a:endParaRPr lang="hu-HU" dirty="0"/>
        </a:p>
      </dgm:t>
    </dgm:pt>
    <dgm:pt modelId="{2B2E0D6E-1E6B-44DE-90C6-DA72A73EB0B7}" type="parTrans" cxnId="{49A4FBE0-51DD-4B00-BCAE-3317100289DE}">
      <dgm:prSet/>
      <dgm:spPr/>
      <dgm:t>
        <a:bodyPr/>
        <a:lstStyle/>
        <a:p>
          <a:endParaRPr lang="hu-HU"/>
        </a:p>
      </dgm:t>
    </dgm:pt>
    <dgm:pt modelId="{6CCCAD2E-5AE4-48BB-AD93-795672334317}" type="sibTrans" cxnId="{49A4FBE0-51DD-4B00-BCAE-3317100289DE}">
      <dgm:prSet/>
      <dgm:spPr/>
      <dgm:t>
        <a:bodyPr/>
        <a:lstStyle/>
        <a:p>
          <a:endParaRPr lang="hu-HU"/>
        </a:p>
      </dgm:t>
    </dgm:pt>
    <dgm:pt modelId="{DAC6B724-32BF-4D05-AC9D-9DACB2AA06EB}" type="pres">
      <dgm:prSet presAssocID="{5EDD3056-E738-4E56-AEF0-5CD003AE0651}" presName="hierChild1" presStyleCnt="0">
        <dgm:presLayoutVars>
          <dgm:orgChart val="1"/>
          <dgm:chPref val="1"/>
          <dgm:dir/>
          <dgm:animOne val="branch"/>
          <dgm:animLvl val="lvl"/>
          <dgm:resizeHandles/>
        </dgm:presLayoutVars>
      </dgm:prSet>
      <dgm:spPr/>
      <dgm:t>
        <a:bodyPr/>
        <a:lstStyle/>
        <a:p>
          <a:endParaRPr lang="hu-HU"/>
        </a:p>
      </dgm:t>
    </dgm:pt>
    <dgm:pt modelId="{C3D8CA97-2631-4BB3-A22A-8959842E2DC9}" type="pres">
      <dgm:prSet presAssocID="{4EFE1195-7A50-45B7-9ABE-64E689A0BC95}" presName="hierRoot1" presStyleCnt="0">
        <dgm:presLayoutVars>
          <dgm:hierBranch val="init"/>
        </dgm:presLayoutVars>
      </dgm:prSet>
      <dgm:spPr/>
    </dgm:pt>
    <dgm:pt modelId="{4E9A0EA8-1EB6-41F1-B408-B4C69DFD3BB0}" type="pres">
      <dgm:prSet presAssocID="{4EFE1195-7A50-45B7-9ABE-64E689A0BC95}" presName="rootComposite1" presStyleCnt="0"/>
      <dgm:spPr/>
    </dgm:pt>
    <dgm:pt modelId="{A46FCF44-B3A3-4E27-A31E-D62DF642D676}" type="pres">
      <dgm:prSet presAssocID="{4EFE1195-7A50-45B7-9ABE-64E689A0BC95}" presName="rootText1" presStyleLbl="node0" presStyleIdx="0" presStyleCnt="1">
        <dgm:presLayoutVars>
          <dgm:chPref val="3"/>
        </dgm:presLayoutVars>
      </dgm:prSet>
      <dgm:spPr/>
      <dgm:t>
        <a:bodyPr/>
        <a:lstStyle/>
        <a:p>
          <a:endParaRPr lang="hu-HU"/>
        </a:p>
      </dgm:t>
    </dgm:pt>
    <dgm:pt modelId="{BB09D09F-2454-48C2-86C4-D477F4D4EDD8}" type="pres">
      <dgm:prSet presAssocID="{4EFE1195-7A50-45B7-9ABE-64E689A0BC95}" presName="rootConnector1" presStyleLbl="node1" presStyleIdx="0" presStyleCnt="0"/>
      <dgm:spPr/>
      <dgm:t>
        <a:bodyPr/>
        <a:lstStyle/>
        <a:p>
          <a:endParaRPr lang="hu-HU"/>
        </a:p>
      </dgm:t>
    </dgm:pt>
    <dgm:pt modelId="{9D7AAF2B-8CDB-4F95-A030-645A12E355F7}" type="pres">
      <dgm:prSet presAssocID="{4EFE1195-7A50-45B7-9ABE-64E689A0BC95}" presName="hierChild2" presStyleCnt="0"/>
      <dgm:spPr/>
    </dgm:pt>
    <dgm:pt modelId="{B1E5CC40-ADE3-489D-ABAC-8AA99EBA85F6}" type="pres">
      <dgm:prSet presAssocID="{52A2D7E3-2BA5-448A-8F32-667725D89A32}" presName="Name64" presStyleLbl="parChTrans1D2" presStyleIdx="0" presStyleCnt="3"/>
      <dgm:spPr/>
      <dgm:t>
        <a:bodyPr/>
        <a:lstStyle/>
        <a:p>
          <a:endParaRPr lang="hu-HU"/>
        </a:p>
      </dgm:t>
    </dgm:pt>
    <dgm:pt modelId="{78849B4E-5691-4AD1-BFF0-C160E05C716A}" type="pres">
      <dgm:prSet presAssocID="{AC04D42C-677C-4D01-AA7A-6D713BA4BC36}" presName="hierRoot2" presStyleCnt="0">
        <dgm:presLayoutVars>
          <dgm:hierBranch val="init"/>
        </dgm:presLayoutVars>
      </dgm:prSet>
      <dgm:spPr/>
    </dgm:pt>
    <dgm:pt modelId="{CFA77AD5-0A6C-468E-9837-9DFAD7BAA38E}" type="pres">
      <dgm:prSet presAssocID="{AC04D42C-677C-4D01-AA7A-6D713BA4BC36}" presName="rootComposite" presStyleCnt="0"/>
      <dgm:spPr/>
    </dgm:pt>
    <dgm:pt modelId="{D6A448E9-C918-406D-90B3-613AE0760395}" type="pres">
      <dgm:prSet presAssocID="{AC04D42C-677C-4D01-AA7A-6D713BA4BC36}" presName="rootText" presStyleLbl="node2" presStyleIdx="0" presStyleCnt="2" custLinFactNeighborX="-293" custLinFactNeighborY="-686">
        <dgm:presLayoutVars>
          <dgm:chPref val="3"/>
        </dgm:presLayoutVars>
      </dgm:prSet>
      <dgm:spPr/>
      <dgm:t>
        <a:bodyPr/>
        <a:lstStyle/>
        <a:p>
          <a:endParaRPr lang="hu-HU"/>
        </a:p>
      </dgm:t>
    </dgm:pt>
    <dgm:pt modelId="{B565B545-5755-4D9B-A277-CDB4F814838D}" type="pres">
      <dgm:prSet presAssocID="{AC04D42C-677C-4D01-AA7A-6D713BA4BC36}" presName="rootConnector" presStyleLbl="node2" presStyleIdx="0" presStyleCnt="2"/>
      <dgm:spPr/>
      <dgm:t>
        <a:bodyPr/>
        <a:lstStyle/>
        <a:p>
          <a:endParaRPr lang="hu-HU"/>
        </a:p>
      </dgm:t>
    </dgm:pt>
    <dgm:pt modelId="{6BDE4927-44D7-4B6B-A9EA-B6FD8BC9986B}" type="pres">
      <dgm:prSet presAssocID="{AC04D42C-677C-4D01-AA7A-6D713BA4BC36}" presName="hierChild4" presStyleCnt="0"/>
      <dgm:spPr/>
    </dgm:pt>
    <dgm:pt modelId="{92316E7A-3AE6-43F5-B8E2-48499DCE4A6D}" type="pres">
      <dgm:prSet presAssocID="{AC04D42C-677C-4D01-AA7A-6D713BA4BC36}" presName="hierChild5" presStyleCnt="0"/>
      <dgm:spPr/>
    </dgm:pt>
    <dgm:pt modelId="{4A82E63F-15D0-4131-AF88-15DDEA725AAE}" type="pres">
      <dgm:prSet presAssocID="{2B2E0D6E-1E6B-44DE-90C6-DA72A73EB0B7}" presName="Name64" presStyleLbl="parChTrans1D2" presStyleIdx="1" presStyleCnt="3"/>
      <dgm:spPr/>
      <dgm:t>
        <a:bodyPr/>
        <a:lstStyle/>
        <a:p>
          <a:endParaRPr lang="hu-HU"/>
        </a:p>
      </dgm:t>
    </dgm:pt>
    <dgm:pt modelId="{38890D3C-010D-4514-90D5-7AF3E61D2F6C}" type="pres">
      <dgm:prSet presAssocID="{A60D7896-674C-4F5E-A69F-5506A59723FB}" presName="hierRoot2" presStyleCnt="0">
        <dgm:presLayoutVars>
          <dgm:hierBranch val="init"/>
        </dgm:presLayoutVars>
      </dgm:prSet>
      <dgm:spPr/>
    </dgm:pt>
    <dgm:pt modelId="{82DB0120-402C-440C-896C-C1324C9A2E78}" type="pres">
      <dgm:prSet presAssocID="{A60D7896-674C-4F5E-A69F-5506A59723FB}" presName="rootComposite" presStyleCnt="0"/>
      <dgm:spPr/>
    </dgm:pt>
    <dgm:pt modelId="{D42C9854-29B0-4540-9CDF-9F3BD30FA905}" type="pres">
      <dgm:prSet presAssocID="{A60D7896-674C-4F5E-A69F-5506A59723FB}" presName="rootText" presStyleLbl="node2" presStyleIdx="1" presStyleCnt="2">
        <dgm:presLayoutVars>
          <dgm:chPref val="3"/>
        </dgm:presLayoutVars>
      </dgm:prSet>
      <dgm:spPr/>
      <dgm:t>
        <a:bodyPr/>
        <a:lstStyle/>
        <a:p>
          <a:endParaRPr lang="hu-HU"/>
        </a:p>
      </dgm:t>
    </dgm:pt>
    <dgm:pt modelId="{B2BE2019-FB8E-43F7-B2E1-84F8A4646CE8}" type="pres">
      <dgm:prSet presAssocID="{A60D7896-674C-4F5E-A69F-5506A59723FB}" presName="rootConnector" presStyleLbl="node2" presStyleIdx="1" presStyleCnt="2"/>
      <dgm:spPr/>
      <dgm:t>
        <a:bodyPr/>
        <a:lstStyle/>
        <a:p>
          <a:endParaRPr lang="hu-HU"/>
        </a:p>
      </dgm:t>
    </dgm:pt>
    <dgm:pt modelId="{6929426F-1F19-4FE0-B182-9FAB92E28C2A}" type="pres">
      <dgm:prSet presAssocID="{A60D7896-674C-4F5E-A69F-5506A59723FB}" presName="hierChild4" presStyleCnt="0"/>
      <dgm:spPr/>
    </dgm:pt>
    <dgm:pt modelId="{7992C5AF-224F-48AE-BCCA-197E5A6D7D13}" type="pres">
      <dgm:prSet presAssocID="{A60D7896-674C-4F5E-A69F-5506A59723FB}" presName="hierChild5" presStyleCnt="0"/>
      <dgm:spPr/>
    </dgm:pt>
    <dgm:pt modelId="{D3D4EA88-DAB6-4F98-9027-71C03B61AC10}" type="pres">
      <dgm:prSet presAssocID="{4EFE1195-7A50-45B7-9ABE-64E689A0BC95}" presName="hierChild3" presStyleCnt="0"/>
      <dgm:spPr/>
    </dgm:pt>
    <dgm:pt modelId="{87D4DB14-DC91-43DC-9A04-846EA93A5191}" type="pres">
      <dgm:prSet presAssocID="{762BC0E5-4B87-4CDB-9516-AF551F297BB1}" presName="Name115" presStyleLbl="parChTrans1D2" presStyleIdx="2" presStyleCnt="3"/>
      <dgm:spPr/>
      <dgm:t>
        <a:bodyPr/>
        <a:lstStyle/>
        <a:p>
          <a:endParaRPr lang="hu-HU"/>
        </a:p>
      </dgm:t>
    </dgm:pt>
    <dgm:pt modelId="{B39CAF21-672D-4263-8628-8EAA5521684A}" type="pres">
      <dgm:prSet presAssocID="{537A8310-EF09-4A13-B830-E192157905F0}" presName="hierRoot3" presStyleCnt="0">
        <dgm:presLayoutVars>
          <dgm:hierBranch val="init"/>
        </dgm:presLayoutVars>
      </dgm:prSet>
      <dgm:spPr/>
    </dgm:pt>
    <dgm:pt modelId="{118716F6-93F3-40E5-B866-FFBDF0F1AF7D}" type="pres">
      <dgm:prSet presAssocID="{537A8310-EF09-4A13-B830-E192157905F0}" presName="rootComposite3" presStyleCnt="0"/>
      <dgm:spPr/>
    </dgm:pt>
    <dgm:pt modelId="{789DD327-3444-4202-9A0D-7313AD133017}" type="pres">
      <dgm:prSet presAssocID="{537A8310-EF09-4A13-B830-E192157905F0}" presName="rootText3" presStyleLbl="asst1" presStyleIdx="0" presStyleCnt="1">
        <dgm:presLayoutVars>
          <dgm:chPref val="3"/>
        </dgm:presLayoutVars>
      </dgm:prSet>
      <dgm:spPr/>
      <dgm:t>
        <a:bodyPr/>
        <a:lstStyle/>
        <a:p>
          <a:endParaRPr lang="hu-HU"/>
        </a:p>
      </dgm:t>
    </dgm:pt>
    <dgm:pt modelId="{754527C0-D359-47AF-BC6C-AD2B6D8B94B8}" type="pres">
      <dgm:prSet presAssocID="{537A8310-EF09-4A13-B830-E192157905F0}" presName="rootConnector3" presStyleLbl="asst1" presStyleIdx="0" presStyleCnt="1"/>
      <dgm:spPr/>
      <dgm:t>
        <a:bodyPr/>
        <a:lstStyle/>
        <a:p>
          <a:endParaRPr lang="hu-HU"/>
        </a:p>
      </dgm:t>
    </dgm:pt>
    <dgm:pt modelId="{A6F7026B-EDB4-4FBD-ACC7-38BE7761CF1C}" type="pres">
      <dgm:prSet presAssocID="{537A8310-EF09-4A13-B830-E192157905F0}" presName="hierChild6" presStyleCnt="0"/>
      <dgm:spPr/>
    </dgm:pt>
    <dgm:pt modelId="{B6D0EA79-8C52-4CB8-855A-E41E5D74DA95}" type="pres">
      <dgm:prSet presAssocID="{537A8310-EF09-4A13-B830-E192157905F0}" presName="hierChild7" presStyleCnt="0"/>
      <dgm:spPr/>
    </dgm:pt>
  </dgm:ptLst>
  <dgm:cxnLst>
    <dgm:cxn modelId="{09E0BEDE-61F5-4398-AC6E-028A97F975C1}" type="presOf" srcId="{AC04D42C-677C-4D01-AA7A-6D713BA4BC36}" destId="{D6A448E9-C918-406D-90B3-613AE0760395}" srcOrd="0" destOrd="0" presId="urn:microsoft.com/office/officeart/2009/3/layout/HorizontalOrganizationChart"/>
    <dgm:cxn modelId="{33AA1F6A-7365-431E-869B-E398236A18C7}" type="presOf" srcId="{762BC0E5-4B87-4CDB-9516-AF551F297BB1}" destId="{87D4DB14-DC91-43DC-9A04-846EA93A5191}" srcOrd="0" destOrd="0" presId="urn:microsoft.com/office/officeart/2009/3/layout/HorizontalOrganizationChart"/>
    <dgm:cxn modelId="{2CAC3A89-DB85-43C2-95C1-15E0EF38D62E}" type="presOf" srcId="{2B2E0D6E-1E6B-44DE-90C6-DA72A73EB0B7}" destId="{4A82E63F-15D0-4131-AF88-15DDEA725AAE}" srcOrd="0" destOrd="0" presId="urn:microsoft.com/office/officeart/2009/3/layout/HorizontalOrganizationChart"/>
    <dgm:cxn modelId="{29D2C646-0C13-46F0-BD18-7317767A992B}" srcId="{4EFE1195-7A50-45B7-9ABE-64E689A0BC95}" destId="{537A8310-EF09-4A13-B830-E192157905F0}" srcOrd="0" destOrd="0" parTransId="{762BC0E5-4B87-4CDB-9516-AF551F297BB1}" sibTransId="{1B3848AE-65E3-4930-A944-9FBF75C2EC1A}"/>
    <dgm:cxn modelId="{EA4A1868-EE8A-4CA5-A193-7874FC0D57DF}" srcId="{5EDD3056-E738-4E56-AEF0-5CD003AE0651}" destId="{4EFE1195-7A50-45B7-9ABE-64E689A0BC95}" srcOrd="0" destOrd="0" parTransId="{3F8C1B16-99E5-4FB2-976A-DDC2D1FE6616}" sibTransId="{99577273-A614-46F7-A653-61867DF9FD23}"/>
    <dgm:cxn modelId="{D42C6B6A-5DBC-48F5-B21A-7AA5D3ED8FE6}" type="presOf" srcId="{A60D7896-674C-4F5E-A69F-5506A59723FB}" destId="{D42C9854-29B0-4540-9CDF-9F3BD30FA905}" srcOrd="0" destOrd="0" presId="urn:microsoft.com/office/officeart/2009/3/layout/HorizontalOrganizationChart"/>
    <dgm:cxn modelId="{61E4924B-331F-49C3-8950-AA37069D12BC}" type="presOf" srcId="{4EFE1195-7A50-45B7-9ABE-64E689A0BC95}" destId="{BB09D09F-2454-48C2-86C4-D477F4D4EDD8}" srcOrd="1" destOrd="0" presId="urn:microsoft.com/office/officeart/2009/3/layout/HorizontalOrganizationChart"/>
    <dgm:cxn modelId="{13DBF78E-21F9-4C17-84CE-83FD6C142F5F}" type="presOf" srcId="{5EDD3056-E738-4E56-AEF0-5CD003AE0651}" destId="{DAC6B724-32BF-4D05-AC9D-9DACB2AA06EB}" srcOrd="0" destOrd="0" presId="urn:microsoft.com/office/officeart/2009/3/layout/HorizontalOrganizationChart"/>
    <dgm:cxn modelId="{B6929519-47B3-4EEF-A6A2-33FBB0A94387}" type="presOf" srcId="{52A2D7E3-2BA5-448A-8F32-667725D89A32}" destId="{B1E5CC40-ADE3-489D-ABAC-8AA99EBA85F6}" srcOrd="0" destOrd="0" presId="urn:microsoft.com/office/officeart/2009/3/layout/HorizontalOrganizationChart"/>
    <dgm:cxn modelId="{34F4F6C2-BC37-4DCF-9341-C3EC3A91139A}" type="presOf" srcId="{537A8310-EF09-4A13-B830-E192157905F0}" destId="{754527C0-D359-47AF-BC6C-AD2B6D8B94B8}" srcOrd="1" destOrd="0" presId="urn:microsoft.com/office/officeart/2009/3/layout/HorizontalOrganizationChart"/>
    <dgm:cxn modelId="{418161E6-2984-42D8-9FBF-9CAD1B9D99FA}" srcId="{4EFE1195-7A50-45B7-9ABE-64E689A0BC95}" destId="{AC04D42C-677C-4D01-AA7A-6D713BA4BC36}" srcOrd="1" destOrd="0" parTransId="{52A2D7E3-2BA5-448A-8F32-667725D89A32}" sibTransId="{16D3DF47-B83B-487D-BD14-2068AB63C1F2}"/>
    <dgm:cxn modelId="{49A4FBE0-51DD-4B00-BCAE-3317100289DE}" srcId="{4EFE1195-7A50-45B7-9ABE-64E689A0BC95}" destId="{A60D7896-674C-4F5E-A69F-5506A59723FB}" srcOrd="2" destOrd="0" parTransId="{2B2E0D6E-1E6B-44DE-90C6-DA72A73EB0B7}" sibTransId="{6CCCAD2E-5AE4-48BB-AD93-795672334317}"/>
    <dgm:cxn modelId="{F32FD321-ABCD-4855-B005-D2AB8A89B9ED}" type="presOf" srcId="{4EFE1195-7A50-45B7-9ABE-64E689A0BC95}" destId="{A46FCF44-B3A3-4E27-A31E-D62DF642D676}" srcOrd="0" destOrd="0" presId="urn:microsoft.com/office/officeart/2009/3/layout/HorizontalOrganizationChart"/>
    <dgm:cxn modelId="{2C5DE017-D848-44F2-9C72-05824926866B}" type="presOf" srcId="{AC04D42C-677C-4D01-AA7A-6D713BA4BC36}" destId="{B565B545-5755-4D9B-A277-CDB4F814838D}" srcOrd="1" destOrd="0" presId="urn:microsoft.com/office/officeart/2009/3/layout/HorizontalOrganizationChart"/>
    <dgm:cxn modelId="{AF158B85-487C-433C-86EA-C07087AB7F6D}" type="presOf" srcId="{537A8310-EF09-4A13-B830-E192157905F0}" destId="{789DD327-3444-4202-9A0D-7313AD133017}" srcOrd="0" destOrd="0" presId="urn:microsoft.com/office/officeart/2009/3/layout/HorizontalOrganizationChart"/>
    <dgm:cxn modelId="{3869602F-8DAC-4DB2-BC7D-98E70EB0146B}" type="presOf" srcId="{A60D7896-674C-4F5E-A69F-5506A59723FB}" destId="{B2BE2019-FB8E-43F7-B2E1-84F8A4646CE8}" srcOrd="1" destOrd="0" presId="urn:microsoft.com/office/officeart/2009/3/layout/HorizontalOrganizationChart"/>
    <dgm:cxn modelId="{83707125-A214-4BAD-B604-5DD66FAF553D}" type="presParOf" srcId="{DAC6B724-32BF-4D05-AC9D-9DACB2AA06EB}" destId="{C3D8CA97-2631-4BB3-A22A-8959842E2DC9}" srcOrd="0" destOrd="0" presId="urn:microsoft.com/office/officeart/2009/3/layout/HorizontalOrganizationChart"/>
    <dgm:cxn modelId="{B930999D-EB5E-44EE-AA7D-D4C19119571B}" type="presParOf" srcId="{C3D8CA97-2631-4BB3-A22A-8959842E2DC9}" destId="{4E9A0EA8-1EB6-41F1-B408-B4C69DFD3BB0}" srcOrd="0" destOrd="0" presId="urn:microsoft.com/office/officeart/2009/3/layout/HorizontalOrganizationChart"/>
    <dgm:cxn modelId="{622E789E-DBE5-4389-A2D3-C6E603E82F29}" type="presParOf" srcId="{4E9A0EA8-1EB6-41F1-B408-B4C69DFD3BB0}" destId="{A46FCF44-B3A3-4E27-A31E-D62DF642D676}" srcOrd="0" destOrd="0" presId="urn:microsoft.com/office/officeart/2009/3/layout/HorizontalOrganizationChart"/>
    <dgm:cxn modelId="{F227EB0A-5695-4DE7-AC54-C5A5D250F63F}" type="presParOf" srcId="{4E9A0EA8-1EB6-41F1-B408-B4C69DFD3BB0}" destId="{BB09D09F-2454-48C2-86C4-D477F4D4EDD8}" srcOrd="1" destOrd="0" presId="urn:microsoft.com/office/officeart/2009/3/layout/HorizontalOrganizationChart"/>
    <dgm:cxn modelId="{0872B62B-17B1-4E46-B071-1C241748A0F9}" type="presParOf" srcId="{C3D8CA97-2631-4BB3-A22A-8959842E2DC9}" destId="{9D7AAF2B-8CDB-4F95-A030-645A12E355F7}" srcOrd="1" destOrd="0" presId="urn:microsoft.com/office/officeart/2009/3/layout/HorizontalOrganizationChart"/>
    <dgm:cxn modelId="{4766E54C-A9AB-4E5D-B113-806B444CF3DA}" type="presParOf" srcId="{9D7AAF2B-8CDB-4F95-A030-645A12E355F7}" destId="{B1E5CC40-ADE3-489D-ABAC-8AA99EBA85F6}" srcOrd="0" destOrd="0" presId="urn:microsoft.com/office/officeart/2009/3/layout/HorizontalOrganizationChart"/>
    <dgm:cxn modelId="{4C012634-E3FC-4142-BC13-36447FCF84A6}" type="presParOf" srcId="{9D7AAF2B-8CDB-4F95-A030-645A12E355F7}" destId="{78849B4E-5691-4AD1-BFF0-C160E05C716A}" srcOrd="1" destOrd="0" presId="urn:microsoft.com/office/officeart/2009/3/layout/HorizontalOrganizationChart"/>
    <dgm:cxn modelId="{F9D12311-A239-44E2-B99E-67EE214B1F14}" type="presParOf" srcId="{78849B4E-5691-4AD1-BFF0-C160E05C716A}" destId="{CFA77AD5-0A6C-468E-9837-9DFAD7BAA38E}" srcOrd="0" destOrd="0" presId="urn:microsoft.com/office/officeart/2009/3/layout/HorizontalOrganizationChart"/>
    <dgm:cxn modelId="{FB448139-9FA1-4AF8-96CD-7108ED239551}" type="presParOf" srcId="{CFA77AD5-0A6C-468E-9837-9DFAD7BAA38E}" destId="{D6A448E9-C918-406D-90B3-613AE0760395}" srcOrd="0" destOrd="0" presId="urn:microsoft.com/office/officeart/2009/3/layout/HorizontalOrganizationChart"/>
    <dgm:cxn modelId="{B6508A10-7B7B-4BB0-8101-7082E046EC40}" type="presParOf" srcId="{CFA77AD5-0A6C-468E-9837-9DFAD7BAA38E}" destId="{B565B545-5755-4D9B-A277-CDB4F814838D}" srcOrd="1" destOrd="0" presId="urn:microsoft.com/office/officeart/2009/3/layout/HorizontalOrganizationChart"/>
    <dgm:cxn modelId="{19703A28-1408-4C47-AF21-59ECC18FEBB6}" type="presParOf" srcId="{78849B4E-5691-4AD1-BFF0-C160E05C716A}" destId="{6BDE4927-44D7-4B6B-A9EA-B6FD8BC9986B}" srcOrd="1" destOrd="0" presId="urn:microsoft.com/office/officeart/2009/3/layout/HorizontalOrganizationChart"/>
    <dgm:cxn modelId="{DED20F81-D465-4DFB-8A63-00DDF0F74861}" type="presParOf" srcId="{78849B4E-5691-4AD1-BFF0-C160E05C716A}" destId="{92316E7A-3AE6-43F5-B8E2-48499DCE4A6D}" srcOrd="2" destOrd="0" presId="urn:microsoft.com/office/officeart/2009/3/layout/HorizontalOrganizationChart"/>
    <dgm:cxn modelId="{7D6FE4F6-BAD8-4668-87D1-C844BFB1C1CD}" type="presParOf" srcId="{9D7AAF2B-8CDB-4F95-A030-645A12E355F7}" destId="{4A82E63F-15D0-4131-AF88-15DDEA725AAE}" srcOrd="2" destOrd="0" presId="urn:microsoft.com/office/officeart/2009/3/layout/HorizontalOrganizationChart"/>
    <dgm:cxn modelId="{C18732BF-4B6E-47AC-ADA4-51ACDC168A9C}" type="presParOf" srcId="{9D7AAF2B-8CDB-4F95-A030-645A12E355F7}" destId="{38890D3C-010D-4514-90D5-7AF3E61D2F6C}" srcOrd="3" destOrd="0" presId="urn:microsoft.com/office/officeart/2009/3/layout/HorizontalOrganizationChart"/>
    <dgm:cxn modelId="{35EDC4EE-5B4A-4AD5-A597-CE81B4EB48E6}" type="presParOf" srcId="{38890D3C-010D-4514-90D5-7AF3E61D2F6C}" destId="{82DB0120-402C-440C-896C-C1324C9A2E78}" srcOrd="0" destOrd="0" presId="urn:microsoft.com/office/officeart/2009/3/layout/HorizontalOrganizationChart"/>
    <dgm:cxn modelId="{EA4025A5-F8FC-4BAE-8F38-2BB6314DAAD3}" type="presParOf" srcId="{82DB0120-402C-440C-896C-C1324C9A2E78}" destId="{D42C9854-29B0-4540-9CDF-9F3BD30FA905}" srcOrd="0" destOrd="0" presId="urn:microsoft.com/office/officeart/2009/3/layout/HorizontalOrganizationChart"/>
    <dgm:cxn modelId="{AD483D27-1E60-4F9B-B003-35B570F31511}" type="presParOf" srcId="{82DB0120-402C-440C-896C-C1324C9A2E78}" destId="{B2BE2019-FB8E-43F7-B2E1-84F8A4646CE8}" srcOrd="1" destOrd="0" presId="urn:microsoft.com/office/officeart/2009/3/layout/HorizontalOrganizationChart"/>
    <dgm:cxn modelId="{51C7F81D-27A9-452E-8705-D63DF1749181}" type="presParOf" srcId="{38890D3C-010D-4514-90D5-7AF3E61D2F6C}" destId="{6929426F-1F19-4FE0-B182-9FAB92E28C2A}" srcOrd="1" destOrd="0" presId="urn:microsoft.com/office/officeart/2009/3/layout/HorizontalOrganizationChart"/>
    <dgm:cxn modelId="{04FEB1B6-BA8A-4886-9615-8EA8406B4BC1}" type="presParOf" srcId="{38890D3C-010D-4514-90D5-7AF3E61D2F6C}" destId="{7992C5AF-224F-48AE-BCCA-197E5A6D7D13}" srcOrd="2" destOrd="0" presId="urn:microsoft.com/office/officeart/2009/3/layout/HorizontalOrganizationChart"/>
    <dgm:cxn modelId="{DADAD900-3531-4A25-90C8-7D6B35E15B95}" type="presParOf" srcId="{C3D8CA97-2631-4BB3-A22A-8959842E2DC9}" destId="{D3D4EA88-DAB6-4F98-9027-71C03B61AC10}" srcOrd="2" destOrd="0" presId="urn:microsoft.com/office/officeart/2009/3/layout/HorizontalOrganizationChart"/>
    <dgm:cxn modelId="{9ABC6541-D5EB-4063-9055-9AEC4FA35252}" type="presParOf" srcId="{D3D4EA88-DAB6-4F98-9027-71C03B61AC10}" destId="{87D4DB14-DC91-43DC-9A04-846EA93A5191}" srcOrd="0" destOrd="0" presId="urn:microsoft.com/office/officeart/2009/3/layout/HorizontalOrganizationChart"/>
    <dgm:cxn modelId="{EC96F603-B236-4A32-AFC3-A62E05650A82}" type="presParOf" srcId="{D3D4EA88-DAB6-4F98-9027-71C03B61AC10}" destId="{B39CAF21-672D-4263-8628-8EAA5521684A}" srcOrd="1" destOrd="0" presId="urn:microsoft.com/office/officeart/2009/3/layout/HorizontalOrganizationChart"/>
    <dgm:cxn modelId="{FB58D85E-B496-4E42-9E20-A05948D19EE3}" type="presParOf" srcId="{B39CAF21-672D-4263-8628-8EAA5521684A}" destId="{118716F6-93F3-40E5-B866-FFBDF0F1AF7D}" srcOrd="0" destOrd="0" presId="urn:microsoft.com/office/officeart/2009/3/layout/HorizontalOrganizationChart"/>
    <dgm:cxn modelId="{56AE669D-1BCA-43B2-B189-19375222B954}" type="presParOf" srcId="{118716F6-93F3-40E5-B866-FFBDF0F1AF7D}" destId="{789DD327-3444-4202-9A0D-7313AD133017}" srcOrd="0" destOrd="0" presId="urn:microsoft.com/office/officeart/2009/3/layout/HorizontalOrganizationChart"/>
    <dgm:cxn modelId="{65FE139B-91D7-4E06-9C4D-9BC6FD96FDDA}" type="presParOf" srcId="{118716F6-93F3-40E5-B866-FFBDF0F1AF7D}" destId="{754527C0-D359-47AF-BC6C-AD2B6D8B94B8}" srcOrd="1" destOrd="0" presId="urn:microsoft.com/office/officeart/2009/3/layout/HorizontalOrganizationChart"/>
    <dgm:cxn modelId="{6AC16188-92EE-44F0-952C-07BF68828FD7}" type="presParOf" srcId="{B39CAF21-672D-4263-8628-8EAA5521684A}" destId="{A6F7026B-EDB4-4FBD-ACC7-38BE7761CF1C}" srcOrd="1" destOrd="0" presId="urn:microsoft.com/office/officeart/2009/3/layout/HorizontalOrganizationChart"/>
    <dgm:cxn modelId="{12DBB39F-6298-44A6-B9B7-E3BA2591FF4B}" type="presParOf" srcId="{B39CAF21-672D-4263-8628-8EAA5521684A}" destId="{B6D0EA79-8C52-4CB8-855A-E41E5D74DA9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6A4DB3-88CB-4E5E-A94B-F4FAA3B1E8EE}"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hu-HU"/>
        </a:p>
      </dgm:t>
    </dgm:pt>
    <dgm:pt modelId="{2D64AE1B-754F-4C91-97BB-BF4C8B64E57B}">
      <dgm:prSet phldrT="[Szöveg]"/>
      <dgm:spPr/>
      <dgm:t>
        <a:bodyPr/>
        <a:lstStyle/>
        <a:p>
          <a:r>
            <a:rPr lang="hu-HU" dirty="0" smtClean="0"/>
            <a:t>1978</a:t>
          </a:r>
          <a:endParaRPr lang="hu-HU" dirty="0"/>
        </a:p>
      </dgm:t>
    </dgm:pt>
    <dgm:pt modelId="{3BB97027-37CC-42E7-94AA-53742534D3E9}" type="parTrans" cxnId="{E734D5C7-EC72-41A0-AC78-63056539FF56}">
      <dgm:prSet/>
      <dgm:spPr/>
      <dgm:t>
        <a:bodyPr/>
        <a:lstStyle/>
        <a:p>
          <a:endParaRPr lang="hu-HU"/>
        </a:p>
      </dgm:t>
    </dgm:pt>
    <dgm:pt modelId="{209BE597-5C1B-4EC9-8DE9-A7414CB97CE6}" type="sibTrans" cxnId="{E734D5C7-EC72-41A0-AC78-63056539FF56}">
      <dgm:prSet/>
      <dgm:spPr/>
      <dgm:t>
        <a:bodyPr/>
        <a:lstStyle/>
        <a:p>
          <a:endParaRPr lang="hu-HU"/>
        </a:p>
      </dgm:t>
    </dgm:pt>
    <dgm:pt modelId="{40005FDB-59E5-484F-9647-42867824D93E}">
      <dgm:prSet phldrT="[Szöveg]"/>
      <dgm:spPr/>
      <dgm:t>
        <a:bodyPr/>
        <a:lstStyle/>
        <a:p>
          <a:r>
            <a:rPr lang="hu-HU" dirty="0" err="1" smtClean="0"/>
            <a:t>Political</a:t>
          </a:r>
          <a:r>
            <a:rPr lang="hu-HU" dirty="0" smtClean="0"/>
            <a:t> decision</a:t>
          </a:r>
          <a:endParaRPr lang="hu-HU" dirty="0"/>
        </a:p>
      </dgm:t>
    </dgm:pt>
    <dgm:pt modelId="{C0367481-8660-4C84-978C-F792E2F17706}" type="parTrans" cxnId="{DC0C0DE0-BC25-4E7D-9DC9-C83C44FBAE37}">
      <dgm:prSet/>
      <dgm:spPr/>
      <dgm:t>
        <a:bodyPr/>
        <a:lstStyle/>
        <a:p>
          <a:endParaRPr lang="hu-HU"/>
        </a:p>
      </dgm:t>
    </dgm:pt>
    <dgm:pt modelId="{F16EB64F-294D-468F-A938-510A50B035AB}" type="sibTrans" cxnId="{DC0C0DE0-BC25-4E7D-9DC9-C83C44FBAE37}">
      <dgm:prSet/>
      <dgm:spPr/>
      <dgm:t>
        <a:bodyPr/>
        <a:lstStyle/>
        <a:p>
          <a:endParaRPr lang="hu-HU"/>
        </a:p>
      </dgm:t>
    </dgm:pt>
    <dgm:pt modelId="{60516455-2E63-497D-9FA4-E2705A542E14}">
      <dgm:prSet phldrT="[Szöveg]"/>
      <dgm:spPr/>
      <dgm:t>
        <a:bodyPr/>
        <a:lstStyle/>
        <a:p>
          <a:r>
            <a:rPr lang="hu-HU" dirty="0" err="1" smtClean="0"/>
            <a:t>Unified</a:t>
          </a:r>
          <a:r>
            <a:rPr lang="hu-HU" dirty="0" smtClean="0"/>
            <a:t>, </a:t>
          </a:r>
          <a:r>
            <a:rPr lang="hu-HU" dirty="0" err="1" smtClean="0"/>
            <a:t>central</a:t>
          </a:r>
          <a:r>
            <a:rPr lang="hu-HU" dirty="0" smtClean="0"/>
            <a:t> curriculum</a:t>
          </a:r>
          <a:endParaRPr lang="hu-HU" dirty="0"/>
        </a:p>
      </dgm:t>
    </dgm:pt>
    <dgm:pt modelId="{08CF57F1-8B3E-46D7-B35B-5AC03E60F146}" type="parTrans" cxnId="{35F16ADC-0ED6-4D32-8030-60D6FFB6B09A}">
      <dgm:prSet/>
      <dgm:spPr/>
      <dgm:t>
        <a:bodyPr/>
        <a:lstStyle/>
        <a:p>
          <a:endParaRPr lang="hu-HU"/>
        </a:p>
      </dgm:t>
    </dgm:pt>
    <dgm:pt modelId="{A84FA561-551B-4F2E-B276-8D2AC2B943BF}" type="sibTrans" cxnId="{35F16ADC-0ED6-4D32-8030-60D6FFB6B09A}">
      <dgm:prSet/>
      <dgm:spPr/>
      <dgm:t>
        <a:bodyPr/>
        <a:lstStyle/>
        <a:p>
          <a:endParaRPr lang="hu-HU"/>
        </a:p>
      </dgm:t>
    </dgm:pt>
    <dgm:pt modelId="{A6AC9D54-4668-4844-AD68-35445AC5F81D}">
      <dgm:prSet phldrT="[Szöveg]"/>
      <dgm:spPr/>
      <dgm:t>
        <a:bodyPr/>
        <a:lstStyle/>
        <a:p>
          <a:r>
            <a:rPr lang="hu-HU" dirty="0" err="1" smtClean="0"/>
            <a:t>One</a:t>
          </a:r>
          <a:r>
            <a:rPr lang="hu-HU" dirty="0" smtClean="0"/>
            <a:t> </a:t>
          </a:r>
          <a:r>
            <a:rPr lang="hu-HU" dirty="0" err="1" smtClean="0"/>
            <a:t>level</a:t>
          </a:r>
          <a:endParaRPr lang="hu-HU" dirty="0"/>
        </a:p>
      </dgm:t>
    </dgm:pt>
    <dgm:pt modelId="{CA574870-048E-4AD9-9DFB-717D8A26B082}" type="parTrans" cxnId="{328D198A-82DB-493C-B74D-A8B97D52891B}">
      <dgm:prSet/>
      <dgm:spPr/>
      <dgm:t>
        <a:bodyPr/>
        <a:lstStyle/>
        <a:p>
          <a:endParaRPr lang="hu-HU"/>
        </a:p>
      </dgm:t>
    </dgm:pt>
    <dgm:pt modelId="{FB5204A1-AA9F-4F17-BB0A-B5CCBB9AED70}" type="sibTrans" cxnId="{328D198A-82DB-493C-B74D-A8B97D52891B}">
      <dgm:prSet/>
      <dgm:spPr/>
      <dgm:t>
        <a:bodyPr/>
        <a:lstStyle/>
        <a:p>
          <a:endParaRPr lang="hu-HU"/>
        </a:p>
      </dgm:t>
    </dgm:pt>
    <dgm:pt modelId="{598F7B95-12E5-4EE6-9DE1-FEAB14E62A7D}" type="pres">
      <dgm:prSet presAssocID="{6F6A4DB3-88CB-4E5E-A94B-F4FAA3B1E8EE}" presName="Name0" presStyleCnt="0">
        <dgm:presLayoutVars>
          <dgm:chPref val="1"/>
          <dgm:dir/>
          <dgm:animOne val="branch"/>
          <dgm:animLvl val="lvl"/>
          <dgm:resizeHandles val="exact"/>
        </dgm:presLayoutVars>
      </dgm:prSet>
      <dgm:spPr/>
      <dgm:t>
        <a:bodyPr/>
        <a:lstStyle/>
        <a:p>
          <a:endParaRPr lang="hu-HU"/>
        </a:p>
      </dgm:t>
    </dgm:pt>
    <dgm:pt modelId="{43719EE6-D348-48CC-9C5D-FF6BCCFA3CC0}" type="pres">
      <dgm:prSet presAssocID="{2D64AE1B-754F-4C91-97BB-BF4C8B64E57B}" presName="root1" presStyleCnt="0"/>
      <dgm:spPr/>
    </dgm:pt>
    <dgm:pt modelId="{95E273E2-784D-4A6C-A7ED-F46973B89382}" type="pres">
      <dgm:prSet presAssocID="{2D64AE1B-754F-4C91-97BB-BF4C8B64E57B}" presName="LevelOneTextNode" presStyleLbl="node0" presStyleIdx="0" presStyleCnt="1" custAng="5400000" custScaleY="60045" custLinFactNeighborX="-63525" custLinFactNeighborY="1481">
        <dgm:presLayoutVars>
          <dgm:chPref val="3"/>
        </dgm:presLayoutVars>
      </dgm:prSet>
      <dgm:spPr/>
      <dgm:t>
        <a:bodyPr/>
        <a:lstStyle/>
        <a:p>
          <a:endParaRPr lang="hu-HU"/>
        </a:p>
      </dgm:t>
    </dgm:pt>
    <dgm:pt modelId="{60B02819-6351-4868-85C1-25300618E8FD}" type="pres">
      <dgm:prSet presAssocID="{2D64AE1B-754F-4C91-97BB-BF4C8B64E57B}" presName="level2hierChild" presStyleCnt="0"/>
      <dgm:spPr/>
    </dgm:pt>
    <dgm:pt modelId="{32F35C5D-3A41-4FFD-BE5B-71344FEAEFCA}" type="pres">
      <dgm:prSet presAssocID="{C0367481-8660-4C84-978C-F792E2F17706}" presName="conn2-1" presStyleLbl="parChTrans1D2" presStyleIdx="0" presStyleCnt="3"/>
      <dgm:spPr/>
      <dgm:t>
        <a:bodyPr/>
        <a:lstStyle/>
        <a:p>
          <a:endParaRPr lang="hu-HU"/>
        </a:p>
      </dgm:t>
    </dgm:pt>
    <dgm:pt modelId="{2FF2027F-2599-45DC-B8E7-BA92025588A9}" type="pres">
      <dgm:prSet presAssocID="{C0367481-8660-4C84-978C-F792E2F17706}" presName="connTx" presStyleLbl="parChTrans1D2" presStyleIdx="0" presStyleCnt="3"/>
      <dgm:spPr/>
      <dgm:t>
        <a:bodyPr/>
        <a:lstStyle/>
        <a:p>
          <a:endParaRPr lang="hu-HU"/>
        </a:p>
      </dgm:t>
    </dgm:pt>
    <dgm:pt modelId="{CFB6BF2F-94E8-43F7-8E5F-795F3F5A08C3}" type="pres">
      <dgm:prSet presAssocID="{40005FDB-59E5-484F-9647-42867824D93E}" presName="root2" presStyleCnt="0"/>
      <dgm:spPr/>
    </dgm:pt>
    <dgm:pt modelId="{95EABE36-9820-46CD-9689-F789A98B94AB}" type="pres">
      <dgm:prSet presAssocID="{40005FDB-59E5-484F-9647-42867824D93E}" presName="LevelTwoTextNode" presStyleLbl="node2" presStyleIdx="0" presStyleCnt="3" custScaleX="269281" custLinFactNeighborX="32481" custLinFactNeighborY="16579">
        <dgm:presLayoutVars>
          <dgm:chPref val="3"/>
        </dgm:presLayoutVars>
      </dgm:prSet>
      <dgm:spPr/>
      <dgm:t>
        <a:bodyPr/>
        <a:lstStyle/>
        <a:p>
          <a:endParaRPr lang="hu-HU"/>
        </a:p>
      </dgm:t>
    </dgm:pt>
    <dgm:pt modelId="{9BC6D47C-2698-4177-BD6E-DBCB31619870}" type="pres">
      <dgm:prSet presAssocID="{40005FDB-59E5-484F-9647-42867824D93E}" presName="level3hierChild" presStyleCnt="0"/>
      <dgm:spPr/>
    </dgm:pt>
    <dgm:pt modelId="{C7654F5E-9B80-40B3-A857-14F905F86105}" type="pres">
      <dgm:prSet presAssocID="{08CF57F1-8B3E-46D7-B35B-5AC03E60F146}" presName="conn2-1" presStyleLbl="parChTrans1D2" presStyleIdx="1" presStyleCnt="3"/>
      <dgm:spPr/>
      <dgm:t>
        <a:bodyPr/>
        <a:lstStyle/>
        <a:p>
          <a:endParaRPr lang="hu-HU"/>
        </a:p>
      </dgm:t>
    </dgm:pt>
    <dgm:pt modelId="{3E1CAE2F-78AA-4B8C-BA0B-93127B98126E}" type="pres">
      <dgm:prSet presAssocID="{08CF57F1-8B3E-46D7-B35B-5AC03E60F146}" presName="connTx" presStyleLbl="parChTrans1D2" presStyleIdx="1" presStyleCnt="3"/>
      <dgm:spPr/>
      <dgm:t>
        <a:bodyPr/>
        <a:lstStyle/>
        <a:p>
          <a:endParaRPr lang="hu-HU"/>
        </a:p>
      </dgm:t>
    </dgm:pt>
    <dgm:pt modelId="{D30BC336-774F-44F7-A160-A37F9FBA5BDF}" type="pres">
      <dgm:prSet presAssocID="{60516455-2E63-497D-9FA4-E2705A542E14}" presName="root2" presStyleCnt="0"/>
      <dgm:spPr/>
    </dgm:pt>
    <dgm:pt modelId="{C82C12D0-4D95-4A39-97CD-BDADFA688EA7}" type="pres">
      <dgm:prSet presAssocID="{60516455-2E63-497D-9FA4-E2705A542E14}" presName="LevelTwoTextNode" presStyleLbl="node2" presStyleIdx="1" presStyleCnt="3" custScaleX="269281" custLinFactNeighborX="32481">
        <dgm:presLayoutVars>
          <dgm:chPref val="3"/>
        </dgm:presLayoutVars>
      </dgm:prSet>
      <dgm:spPr/>
      <dgm:t>
        <a:bodyPr/>
        <a:lstStyle/>
        <a:p>
          <a:endParaRPr lang="hu-HU"/>
        </a:p>
      </dgm:t>
    </dgm:pt>
    <dgm:pt modelId="{B8104DE3-1F70-4F3E-A4BF-7744CDDB9C3A}" type="pres">
      <dgm:prSet presAssocID="{60516455-2E63-497D-9FA4-E2705A542E14}" presName="level3hierChild" presStyleCnt="0"/>
      <dgm:spPr/>
    </dgm:pt>
    <dgm:pt modelId="{F5E8EA9E-87CF-4C19-8F44-61162DF0E490}" type="pres">
      <dgm:prSet presAssocID="{CA574870-048E-4AD9-9DFB-717D8A26B082}" presName="conn2-1" presStyleLbl="parChTrans1D2" presStyleIdx="2" presStyleCnt="3"/>
      <dgm:spPr/>
      <dgm:t>
        <a:bodyPr/>
        <a:lstStyle/>
        <a:p>
          <a:endParaRPr lang="hu-HU"/>
        </a:p>
      </dgm:t>
    </dgm:pt>
    <dgm:pt modelId="{8383AED3-6B47-495D-841D-87684ACF9C66}" type="pres">
      <dgm:prSet presAssocID="{CA574870-048E-4AD9-9DFB-717D8A26B082}" presName="connTx" presStyleLbl="parChTrans1D2" presStyleIdx="2" presStyleCnt="3"/>
      <dgm:spPr/>
      <dgm:t>
        <a:bodyPr/>
        <a:lstStyle/>
        <a:p>
          <a:endParaRPr lang="hu-HU"/>
        </a:p>
      </dgm:t>
    </dgm:pt>
    <dgm:pt modelId="{149E87E3-D71F-459D-B876-851DDA10D290}" type="pres">
      <dgm:prSet presAssocID="{A6AC9D54-4668-4844-AD68-35445AC5F81D}" presName="root2" presStyleCnt="0"/>
      <dgm:spPr/>
    </dgm:pt>
    <dgm:pt modelId="{B7A48435-BCBB-440C-9354-17A0BEEA8510}" type="pres">
      <dgm:prSet presAssocID="{A6AC9D54-4668-4844-AD68-35445AC5F81D}" presName="LevelTwoTextNode" presStyleLbl="node2" presStyleIdx="2" presStyleCnt="3" custScaleX="268054" custLinFactNeighborX="33210" custLinFactNeighborY="-11970">
        <dgm:presLayoutVars>
          <dgm:chPref val="3"/>
        </dgm:presLayoutVars>
      </dgm:prSet>
      <dgm:spPr/>
      <dgm:t>
        <a:bodyPr/>
        <a:lstStyle/>
        <a:p>
          <a:endParaRPr lang="hu-HU"/>
        </a:p>
      </dgm:t>
    </dgm:pt>
    <dgm:pt modelId="{62910FF0-05E6-4B8D-B30B-131054A14134}" type="pres">
      <dgm:prSet presAssocID="{A6AC9D54-4668-4844-AD68-35445AC5F81D}" presName="level3hierChild" presStyleCnt="0"/>
      <dgm:spPr/>
    </dgm:pt>
  </dgm:ptLst>
  <dgm:cxnLst>
    <dgm:cxn modelId="{A459F0BE-936F-4EE7-B4CA-E55E04DADA7E}" type="presOf" srcId="{A6AC9D54-4668-4844-AD68-35445AC5F81D}" destId="{B7A48435-BCBB-440C-9354-17A0BEEA8510}" srcOrd="0" destOrd="0" presId="urn:microsoft.com/office/officeart/2008/layout/HorizontalMultiLevelHierarchy"/>
    <dgm:cxn modelId="{552455C2-57A9-4300-8002-24B39D9E00E3}" type="presOf" srcId="{C0367481-8660-4C84-978C-F792E2F17706}" destId="{32F35C5D-3A41-4FFD-BE5B-71344FEAEFCA}" srcOrd="0" destOrd="0" presId="urn:microsoft.com/office/officeart/2008/layout/HorizontalMultiLevelHierarchy"/>
    <dgm:cxn modelId="{9ACCB64E-3D85-4C81-B9E9-EB12455659D8}" type="presOf" srcId="{40005FDB-59E5-484F-9647-42867824D93E}" destId="{95EABE36-9820-46CD-9689-F789A98B94AB}" srcOrd="0" destOrd="0" presId="urn:microsoft.com/office/officeart/2008/layout/HorizontalMultiLevelHierarchy"/>
    <dgm:cxn modelId="{328D198A-82DB-493C-B74D-A8B97D52891B}" srcId="{2D64AE1B-754F-4C91-97BB-BF4C8B64E57B}" destId="{A6AC9D54-4668-4844-AD68-35445AC5F81D}" srcOrd="2" destOrd="0" parTransId="{CA574870-048E-4AD9-9DFB-717D8A26B082}" sibTransId="{FB5204A1-AA9F-4F17-BB0A-B5CCBB9AED70}"/>
    <dgm:cxn modelId="{2785AFD6-D907-4BBE-8B7B-1E34C8DEE749}" type="presOf" srcId="{60516455-2E63-497D-9FA4-E2705A542E14}" destId="{C82C12D0-4D95-4A39-97CD-BDADFA688EA7}" srcOrd="0" destOrd="0" presId="urn:microsoft.com/office/officeart/2008/layout/HorizontalMultiLevelHierarchy"/>
    <dgm:cxn modelId="{0D154F4D-7BAD-496A-AA72-6D1A2EFF106D}" type="presOf" srcId="{6F6A4DB3-88CB-4E5E-A94B-F4FAA3B1E8EE}" destId="{598F7B95-12E5-4EE6-9DE1-FEAB14E62A7D}" srcOrd="0" destOrd="0" presId="urn:microsoft.com/office/officeart/2008/layout/HorizontalMultiLevelHierarchy"/>
    <dgm:cxn modelId="{DC0C0DE0-BC25-4E7D-9DC9-C83C44FBAE37}" srcId="{2D64AE1B-754F-4C91-97BB-BF4C8B64E57B}" destId="{40005FDB-59E5-484F-9647-42867824D93E}" srcOrd="0" destOrd="0" parTransId="{C0367481-8660-4C84-978C-F792E2F17706}" sibTransId="{F16EB64F-294D-468F-A938-510A50B035AB}"/>
    <dgm:cxn modelId="{FA285900-CC79-4F1E-B1CB-A574AB66237F}" type="presOf" srcId="{08CF57F1-8B3E-46D7-B35B-5AC03E60F146}" destId="{3E1CAE2F-78AA-4B8C-BA0B-93127B98126E}" srcOrd="1" destOrd="0" presId="urn:microsoft.com/office/officeart/2008/layout/HorizontalMultiLevelHierarchy"/>
    <dgm:cxn modelId="{35F16ADC-0ED6-4D32-8030-60D6FFB6B09A}" srcId="{2D64AE1B-754F-4C91-97BB-BF4C8B64E57B}" destId="{60516455-2E63-497D-9FA4-E2705A542E14}" srcOrd="1" destOrd="0" parTransId="{08CF57F1-8B3E-46D7-B35B-5AC03E60F146}" sibTransId="{A84FA561-551B-4F2E-B276-8D2AC2B943BF}"/>
    <dgm:cxn modelId="{38526C31-8F56-4B67-B807-567BFF54A780}" type="presOf" srcId="{CA574870-048E-4AD9-9DFB-717D8A26B082}" destId="{F5E8EA9E-87CF-4C19-8F44-61162DF0E490}" srcOrd="0" destOrd="0" presId="urn:microsoft.com/office/officeart/2008/layout/HorizontalMultiLevelHierarchy"/>
    <dgm:cxn modelId="{E1C103A0-F01A-4ED2-B291-70467C8F9B30}" type="presOf" srcId="{2D64AE1B-754F-4C91-97BB-BF4C8B64E57B}" destId="{95E273E2-784D-4A6C-A7ED-F46973B89382}" srcOrd="0" destOrd="0" presId="urn:microsoft.com/office/officeart/2008/layout/HorizontalMultiLevelHierarchy"/>
    <dgm:cxn modelId="{E734D5C7-EC72-41A0-AC78-63056539FF56}" srcId="{6F6A4DB3-88CB-4E5E-A94B-F4FAA3B1E8EE}" destId="{2D64AE1B-754F-4C91-97BB-BF4C8B64E57B}" srcOrd="0" destOrd="0" parTransId="{3BB97027-37CC-42E7-94AA-53742534D3E9}" sibTransId="{209BE597-5C1B-4EC9-8DE9-A7414CB97CE6}"/>
    <dgm:cxn modelId="{0A37D61D-1D83-4381-B1F0-A7688D9E42AB}" type="presOf" srcId="{C0367481-8660-4C84-978C-F792E2F17706}" destId="{2FF2027F-2599-45DC-B8E7-BA92025588A9}" srcOrd="1" destOrd="0" presId="urn:microsoft.com/office/officeart/2008/layout/HorizontalMultiLevelHierarchy"/>
    <dgm:cxn modelId="{8A491F93-0189-430C-A867-7DE49FCF9CE1}" type="presOf" srcId="{CA574870-048E-4AD9-9DFB-717D8A26B082}" destId="{8383AED3-6B47-495D-841D-87684ACF9C66}" srcOrd="1" destOrd="0" presId="urn:microsoft.com/office/officeart/2008/layout/HorizontalMultiLevelHierarchy"/>
    <dgm:cxn modelId="{48F10DA8-801D-4202-85BC-0355D8440316}" type="presOf" srcId="{08CF57F1-8B3E-46D7-B35B-5AC03E60F146}" destId="{C7654F5E-9B80-40B3-A857-14F905F86105}" srcOrd="0" destOrd="0" presId="urn:microsoft.com/office/officeart/2008/layout/HorizontalMultiLevelHierarchy"/>
    <dgm:cxn modelId="{BA560AE8-B84D-4E8E-BC1A-DF4E110A53BE}" type="presParOf" srcId="{598F7B95-12E5-4EE6-9DE1-FEAB14E62A7D}" destId="{43719EE6-D348-48CC-9C5D-FF6BCCFA3CC0}" srcOrd="0" destOrd="0" presId="urn:microsoft.com/office/officeart/2008/layout/HorizontalMultiLevelHierarchy"/>
    <dgm:cxn modelId="{8E735B79-7F1B-4FCC-A9CF-8D3E8247CEB2}" type="presParOf" srcId="{43719EE6-D348-48CC-9C5D-FF6BCCFA3CC0}" destId="{95E273E2-784D-4A6C-A7ED-F46973B89382}" srcOrd="0" destOrd="0" presId="urn:microsoft.com/office/officeart/2008/layout/HorizontalMultiLevelHierarchy"/>
    <dgm:cxn modelId="{3F298E45-1D5F-41A6-B54F-FECE8C526C78}" type="presParOf" srcId="{43719EE6-D348-48CC-9C5D-FF6BCCFA3CC0}" destId="{60B02819-6351-4868-85C1-25300618E8FD}" srcOrd="1" destOrd="0" presId="urn:microsoft.com/office/officeart/2008/layout/HorizontalMultiLevelHierarchy"/>
    <dgm:cxn modelId="{08A46CC4-4AB4-4F62-B262-4559C304C122}" type="presParOf" srcId="{60B02819-6351-4868-85C1-25300618E8FD}" destId="{32F35C5D-3A41-4FFD-BE5B-71344FEAEFCA}" srcOrd="0" destOrd="0" presId="urn:microsoft.com/office/officeart/2008/layout/HorizontalMultiLevelHierarchy"/>
    <dgm:cxn modelId="{A72D393B-86A8-4026-B748-82A401939E14}" type="presParOf" srcId="{32F35C5D-3A41-4FFD-BE5B-71344FEAEFCA}" destId="{2FF2027F-2599-45DC-B8E7-BA92025588A9}" srcOrd="0" destOrd="0" presId="urn:microsoft.com/office/officeart/2008/layout/HorizontalMultiLevelHierarchy"/>
    <dgm:cxn modelId="{2C56DE75-8B9B-4A63-A1E4-A1444F14826D}" type="presParOf" srcId="{60B02819-6351-4868-85C1-25300618E8FD}" destId="{CFB6BF2F-94E8-43F7-8E5F-795F3F5A08C3}" srcOrd="1" destOrd="0" presId="urn:microsoft.com/office/officeart/2008/layout/HorizontalMultiLevelHierarchy"/>
    <dgm:cxn modelId="{8AC0C83F-7650-4609-AF33-F75D99440FD0}" type="presParOf" srcId="{CFB6BF2F-94E8-43F7-8E5F-795F3F5A08C3}" destId="{95EABE36-9820-46CD-9689-F789A98B94AB}" srcOrd="0" destOrd="0" presId="urn:microsoft.com/office/officeart/2008/layout/HorizontalMultiLevelHierarchy"/>
    <dgm:cxn modelId="{DE57F864-514A-4544-BF77-B255EB651586}" type="presParOf" srcId="{CFB6BF2F-94E8-43F7-8E5F-795F3F5A08C3}" destId="{9BC6D47C-2698-4177-BD6E-DBCB31619870}" srcOrd="1" destOrd="0" presId="urn:microsoft.com/office/officeart/2008/layout/HorizontalMultiLevelHierarchy"/>
    <dgm:cxn modelId="{0E8BAACD-0DC4-4C32-A70F-CDF37FE5879F}" type="presParOf" srcId="{60B02819-6351-4868-85C1-25300618E8FD}" destId="{C7654F5E-9B80-40B3-A857-14F905F86105}" srcOrd="2" destOrd="0" presId="urn:microsoft.com/office/officeart/2008/layout/HorizontalMultiLevelHierarchy"/>
    <dgm:cxn modelId="{F07D5F2E-F117-4C65-8964-0FDE91C130DC}" type="presParOf" srcId="{C7654F5E-9B80-40B3-A857-14F905F86105}" destId="{3E1CAE2F-78AA-4B8C-BA0B-93127B98126E}" srcOrd="0" destOrd="0" presId="urn:microsoft.com/office/officeart/2008/layout/HorizontalMultiLevelHierarchy"/>
    <dgm:cxn modelId="{9161DC75-5F93-4B50-87F3-CA1762BCA9DE}" type="presParOf" srcId="{60B02819-6351-4868-85C1-25300618E8FD}" destId="{D30BC336-774F-44F7-A160-A37F9FBA5BDF}" srcOrd="3" destOrd="0" presId="urn:microsoft.com/office/officeart/2008/layout/HorizontalMultiLevelHierarchy"/>
    <dgm:cxn modelId="{4A27EBBF-B27A-4395-8E28-914A17825F2B}" type="presParOf" srcId="{D30BC336-774F-44F7-A160-A37F9FBA5BDF}" destId="{C82C12D0-4D95-4A39-97CD-BDADFA688EA7}" srcOrd="0" destOrd="0" presId="urn:microsoft.com/office/officeart/2008/layout/HorizontalMultiLevelHierarchy"/>
    <dgm:cxn modelId="{B9C225A2-9C7C-4F11-AB5A-429DD1CC80F6}" type="presParOf" srcId="{D30BC336-774F-44F7-A160-A37F9FBA5BDF}" destId="{B8104DE3-1F70-4F3E-A4BF-7744CDDB9C3A}" srcOrd="1" destOrd="0" presId="urn:microsoft.com/office/officeart/2008/layout/HorizontalMultiLevelHierarchy"/>
    <dgm:cxn modelId="{E0354D22-BF3E-42F0-BA0B-D69057D243DB}" type="presParOf" srcId="{60B02819-6351-4868-85C1-25300618E8FD}" destId="{F5E8EA9E-87CF-4C19-8F44-61162DF0E490}" srcOrd="4" destOrd="0" presId="urn:microsoft.com/office/officeart/2008/layout/HorizontalMultiLevelHierarchy"/>
    <dgm:cxn modelId="{2D911E3E-9AA5-44CB-B91A-884323522698}" type="presParOf" srcId="{F5E8EA9E-87CF-4C19-8F44-61162DF0E490}" destId="{8383AED3-6B47-495D-841D-87684ACF9C66}" srcOrd="0" destOrd="0" presId="urn:microsoft.com/office/officeart/2008/layout/HorizontalMultiLevelHierarchy"/>
    <dgm:cxn modelId="{6B0A4CB7-B5E6-4F01-BDA2-9D5372BB8E02}" type="presParOf" srcId="{60B02819-6351-4868-85C1-25300618E8FD}" destId="{149E87E3-D71F-459D-B876-851DDA10D290}" srcOrd="5" destOrd="0" presId="urn:microsoft.com/office/officeart/2008/layout/HorizontalMultiLevelHierarchy"/>
    <dgm:cxn modelId="{20593D77-B885-4FDA-8490-9A6599244C15}" type="presParOf" srcId="{149E87E3-D71F-459D-B876-851DDA10D290}" destId="{B7A48435-BCBB-440C-9354-17A0BEEA8510}" srcOrd="0" destOrd="0" presId="urn:microsoft.com/office/officeart/2008/layout/HorizontalMultiLevelHierarchy"/>
    <dgm:cxn modelId="{39E786DC-5926-4F86-B537-4EDFB411FAAF}" type="presParOf" srcId="{149E87E3-D71F-459D-B876-851DDA10D290}" destId="{62910FF0-05E6-4B8D-B30B-131054A1413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8CB13C-A9C9-4901-9954-FDC6870185A8}"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hu-HU"/>
        </a:p>
      </dgm:t>
    </dgm:pt>
    <dgm:pt modelId="{95FDF992-2AF9-47C7-98DF-F265EA9F1CD5}">
      <dgm:prSet phldrT="[Szöveg]"/>
      <dgm:spPr/>
      <dgm:t>
        <a:bodyPr/>
        <a:lstStyle/>
        <a:p>
          <a:r>
            <a:rPr lang="hu-HU" dirty="0" smtClean="0"/>
            <a:t>NAT/NCC</a:t>
          </a:r>
          <a:endParaRPr lang="hu-HU" dirty="0"/>
        </a:p>
      </dgm:t>
    </dgm:pt>
    <dgm:pt modelId="{C18FB65A-0B37-4CF3-8CCE-ABDAA1B809D9}" type="parTrans" cxnId="{05E85D7F-CF7F-44E6-918D-66A989E9C1EB}">
      <dgm:prSet/>
      <dgm:spPr/>
      <dgm:t>
        <a:bodyPr/>
        <a:lstStyle/>
        <a:p>
          <a:endParaRPr lang="hu-HU"/>
        </a:p>
      </dgm:t>
    </dgm:pt>
    <dgm:pt modelId="{C60BDD27-0E8F-46D9-8AF7-8B99E2792E48}" type="sibTrans" cxnId="{05E85D7F-CF7F-44E6-918D-66A989E9C1EB}">
      <dgm:prSet/>
      <dgm:spPr/>
      <dgm:t>
        <a:bodyPr/>
        <a:lstStyle/>
        <a:p>
          <a:endParaRPr lang="hu-HU"/>
        </a:p>
      </dgm:t>
    </dgm:pt>
    <dgm:pt modelId="{98813CFB-DAE0-40D8-847F-E4272E55BCD7}">
      <dgm:prSet phldrT="[Szöveg]"/>
      <dgm:spPr/>
      <dgm:t>
        <a:bodyPr/>
        <a:lstStyle/>
        <a:p>
          <a:r>
            <a:rPr lang="hu-HU" dirty="0" smtClean="0"/>
            <a:t>1995</a:t>
          </a:r>
          <a:endParaRPr lang="hu-HU" dirty="0"/>
        </a:p>
      </dgm:t>
    </dgm:pt>
    <dgm:pt modelId="{96BC7A83-503A-4A64-B4B6-6FDE225784AE}" type="parTrans" cxnId="{516B2773-7EC9-4C20-ABED-DE00375ED0B4}">
      <dgm:prSet/>
      <dgm:spPr/>
      <dgm:t>
        <a:bodyPr/>
        <a:lstStyle/>
        <a:p>
          <a:endParaRPr lang="hu-HU"/>
        </a:p>
      </dgm:t>
    </dgm:pt>
    <dgm:pt modelId="{89D5D58A-5FA9-4997-A841-5FCD7DFE8128}" type="sibTrans" cxnId="{516B2773-7EC9-4C20-ABED-DE00375ED0B4}">
      <dgm:prSet/>
      <dgm:spPr/>
      <dgm:t>
        <a:bodyPr/>
        <a:lstStyle/>
        <a:p>
          <a:endParaRPr lang="hu-HU"/>
        </a:p>
      </dgm:t>
    </dgm:pt>
    <dgm:pt modelId="{B60EA976-133A-4D18-8138-515A6A2D3C83}">
      <dgm:prSet phldrT="[Szöveg]"/>
      <dgm:spPr/>
      <dgm:t>
        <a:bodyPr/>
        <a:lstStyle/>
        <a:p>
          <a:r>
            <a:rPr lang="hu-HU" dirty="0" smtClean="0"/>
            <a:t>2003</a:t>
          </a:r>
          <a:endParaRPr lang="hu-HU" dirty="0"/>
        </a:p>
      </dgm:t>
    </dgm:pt>
    <dgm:pt modelId="{858EB618-6FB6-4500-A119-8AFEB4397FF4}" type="parTrans" cxnId="{4E82D4EF-A2A6-40F8-A519-E2323FE7CD06}">
      <dgm:prSet/>
      <dgm:spPr/>
      <dgm:t>
        <a:bodyPr/>
        <a:lstStyle/>
        <a:p>
          <a:endParaRPr lang="hu-HU"/>
        </a:p>
      </dgm:t>
    </dgm:pt>
    <dgm:pt modelId="{997CEBBB-CCAF-4E02-A439-515F8B5F657A}" type="sibTrans" cxnId="{4E82D4EF-A2A6-40F8-A519-E2323FE7CD06}">
      <dgm:prSet/>
      <dgm:spPr/>
      <dgm:t>
        <a:bodyPr/>
        <a:lstStyle/>
        <a:p>
          <a:endParaRPr lang="hu-HU"/>
        </a:p>
      </dgm:t>
    </dgm:pt>
    <dgm:pt modelId="{F8F718FB-454E-4F45-98E6-30453897B8AA}">
      <dgm:prSet phldrT="[Szöveg]"/>
      <dgm:spPr/>
      <dgm:t>
        <a:bodyPr/>
        <a:lstStyle/>
        <a:p>
          <a:r>
            <a:rPr lang="hu-HU" dirty="0" smtClean="0"/>
            <a:t>2007</a:t>
          </a:r>
          <a:endParaRPr lang="hu-HU" dirty="0"/>
        </a:p>
      </dgm:t>
    </dgm:pt>
    <dgm:pt modelId="{BD616889-6FE2-4676-8D16-15FB3F45D189}" type="parTrans" cxnId="{B69FA5DE-2940-4D2A-AFD7-C9B0A1BCA1AB}">
      <dgm:prSet/>
      <dgm:spPr/>
      <dgm:t>
        <a:bodyPr/>
        <a:lstStyle/>
        <a:p>
          <a:endParaRPr lang="hu-HU"/>
        </a:p>
      </dgm:t>
    </dgm:pt>
    <dgm:pt modelId="{041D851A-E042-4653-826B-0733431386D1}" type="sibTrans" cxnId="{B69FA5DE-2940-4D2A-AFD7-C9B0A1BCA1AB}">
      <dgm:prSet/>
      <dgm:spPr/>
      <dgm:t>
        <a:bodyPr/>
        <a:lstStyle/>
        <a:p>
          <a:endParaRPr lang="hu-HU"/>
        </a:p>
      </dgm:t>
    </dgm:pt>
    <dgm:pt modelId="{375AEDCC-B259-41AD-BF00-4933ABDFE355}">
      <dgm:prSet/>
      <dgm:spPr/>
      <dgm:t>
        <a:bodyPr/>
        <a:lstStyle/>
        <a:p>
          <a:r>
            <a:rPr lang="hu-HU" dirty="0" smtClean="0"/>
            <a:t>2012</a:t>
          </a:r>
          <a:endParaRPr lang="hu-HU" dirty="0"/>
        </a:p>
      </dgm:t>
    </dgm:pt>
    <dgm:pt modelId="{33C1D768-5580-46F5-9A2A-797892B923D1}" type="parTrans" cxnId="{574ED3A4-6E26-49AA-8D1A-937876C7786C}">
      <dgm:prSet/>
      <dgm:spPr/>
      <dgm:t>
        <a:bodyPr/>
        <a:lstStyle/>
        <a:p>
          <a:endParaRPr lang="hu-HU"/>
        </a:p>
      </dgm:t>
    </dgm:pt>
    <dgm:pt modelId="{64443341-74D4-4415-AB16-94ACA0381982}" type="sibTrans" cxnId="{574ED3A4-6E26-49AA-8D1A-937876C7786C}">
      <dgm:prSet/>
      <dgm:spPr/>
      <dgm:t>
        <a:bodyPr/>
        <a:lstStyle/>
        <a:p>
          <a:endParaRPr lang="hu-HU"/>
        </a:p>
      </dgm:t>
    </dgm:pt>
    <dgm:pt modelId="{6A4FB84C-072A-432C-BC06-6EAD6CA2F796}">
      <dgm:prSet/>
      <dgm:spPr/>
      <dgm:t>
        <a:bodyPr/>
        <a:lstStyle/>
        <a:p>
          <a:r>
            <a:rPr lang="hu-HU" dirty="0" err="1" smtClean="0"/>
            <a:t>Development</a:t>
          </a:r>
          <a:r>
            <a:rPr lang="hu-HU" dirty="0" smtClean="0"/>
            <a:t> </a:t>
          </a:r>
          <a:r>
            <a:rPr lang="hu-HU" dirty="0" err="1" smtClean="0"/>
            <a:t>requirements</a:t>
          </a:r>
          <a:endParaRPr lang="hu-HU" dirty="0"/>
        </a:p>
      </dgm:t>
    </dgm:pt>
    <dgm:pt modelId="{D5C27499-F6A5-4129-B2EE-BFD5BD741EBB}" type="parTrans" cxnId="{C249082C-F852-42BF-A359-DC2B40E737B5}">
      <dgm:prSet/>
      <dgm:spPr/>
      <dgm:t>
        <a:bodyPr/>
        <a:lstStyle/>
        <a:p>
          <a:endParaRPr lang="hu-HU"/>
        </a:p>
      </dgm:t>
    </dgm:pt>
    <dgm:pt modelId="{9C4E3012-8C7F-4618-8A67-F98CFF1AD4AF}" type="sibTrans" cxnId="{C249082C-F852-42BF-A359-DC2B40E737B5}">
      <dgm:prSet/>
      <dgm:spPr/>
      <dgm:t>
        <a:bodyPr/>
        <a:lstStyle/>
        <a:p>
          <a:endParaRPr lang="hu-HU"/>
        </a:p>
      </dgm:t>
    </dgm:pt>
    <dgm:pt modelId="{3492C859-F56F-4991-983B-64DAAB7A4B02}">
      <dgm:prSet/>
      <dgm:spPr/>
      <dgm:t>
        <a:bodyPr/>
        <a:lstStyle/>
        <a:p>
          <a:r>
            <a:rPr lang="hu-HU" dirty="0" err="1" smtClean="0"/>
            <a:t>FCs</a:t>
          </a:r>
          <a:r>
            <a:rPr lang="hu-HU" dirty="0" smtClean="0"/>
            <a:t> </a:t>
          </a:r>
          <a:r>
            <a:rPr lang="hu-HU" dirty="0" smtClean="0">
              <a:sym typeface="Wingdings" panose="05000000000000000000" pitchFamily="2" charset="2"/>
            </a:rPr>
            <a:t> </a:t>
          </a:r>
          <a:r>
            <a:rPr lang="hu-HU" dirty="0" err="1" smtClean="0">
              <a:sym typeface="Wingdings" panose="05000000000000000000" pitchFamily="2" charset="2"/>
            </a:rPr>
            <a:t>highest</a:t>
          </a:r>
          <a:r>
            <a:rPr lang="hu-HU" dirty="0" smtClean="0">
              <a:sym typeface="Wingdings" panose="05000000000000000000" pitchFamily="2" charset="2"/>
            </a:rPr>
            <a:t> </a:t>
          </a:r>
          <a:r>
            <a:rPr lang="hu-HU" dirty="0" err="1" smtClean="0">
              <a:sym typeface="Wingdings" panose="05000000000000000000" pitchFamily="2" charset="2"/>
            </a:rPr>
            <a:t>level</a:t>
          </a:r>
          <a:r>
            <a:rPr lang="hu-HU" dirty="0" smtClean="0">
              <a:sym typeface="Wingdings" panose="05000000000000000000" pitchFamily="2" charset="2"/>
            </a:rPr>
            <a:t> of </a:t>
          </a:r>
          <a:r>
            <a:rPr lang="hu-HU" dirty="0" err="1" smtClean="0">
              <a:sym typeface="Wingdings" panose="05000000000000000000" pitchFamily="2" charset="2"/>
            </a:rPr>
            <a:t>content</a:t>
          </a:r>
          <a:r>
            <a:rPr lang="hu-HU" dirty="0" smtClean="0">
              <a:sym typeface="Wingdings" panose="05000000000000000000" pitchFamily="2" charset="2"/>
            </a:rPr>
            <a:t> </a:t>
          </a:r>
          <a:r>
            <a:rPr lang="hu-HU" dirty="0" err="1" smtClean="0">
              <a:sym typeface="Wingdings" panose="05000000000000000000" pitchFamily="2" charset="2"/>
            </a:rPr>
            <a:t>regulation</a:t>
          </a:r>
          <a:endParaRPr lang="hu-HU" dirty="0"/>
        </a:p>
      </dgm:t>
    </dgm:pt>
    <dgm:pt modelId="{FAEFDD06-271D-411E-BE56-E453FDA73396}" type="parTrans" cxnId="{1FDD09D1-830D-40AC-9254-E4EBD23B19C2}">
      <dgm:prSet/>
      <dgm:spPr/>
      <dgm:t>
        <a:bodyPr/>
        <a:lstStyle/>
        <a:p>
          <a:endParaRPr lang="hu-HU"/>
        </a:p>
      </dgm:t>
    </dgm:pt>
    <dgm:pt modelId="{8DC143B0-D231-47E7-8144-80246726EF10}" type="sibTrans" cxnId="{1FDD09D1-830D-40AC-9254-E4EBD23B19C2}">
      <dgm:prSet/>
      <dgm:spPr/>
      <dgm:t>
        <a:bodyPr/>
        <a:lstStyle/>
        <a:p>
          <a:endParaRPr lang="hu-HU"/>
        </a:p>
      </dgm:t>
    </dgm:pt>
    <dgm:pt modelId="{3C231EF0-7292-42B4-8DF1-72330DA8C469}">
      <dgm:prSet/>
      <dgm:spPr/>
      <dgm:t>
        <a:bodyPr/>
        <a:lstStyle/>
        <a:p>
          <a:r>
            <a:rPr lang="hu-HU" dirty="0" smtClean="0"/>
            <a:t>Key </a:t>
          </a:r>
          <a:r>
            <a:rPr lang="hu-HU" dirty="0" err="1" smtClean="0"/>
            <a:t>competences</a:t>
          </a:r>
          <a:r>
            <a:rPr lang="hu-HU" dirty="0" smtClean="0"/>
            <a:t> </a:t>
          </a:r>
          <a:r>
            <a:rPr lang="hu-HU" dirty="0" err="1" smtClean="0"/>
            <a:t>included</a:t>
          </a:r>
          <a:r>
            <a:rPr lang="hu-HU" dirty="0" smtClean="0"/>
            <a:t>, </a:t>
          </a:r>
          <a:r>
            <a:rPr lang="hu-HU" dirty="0" err="1" smtClean="0"/>
            <a:t>content</a:t>
          </a:r>
          <a:r>
            <a:rPr lang="hu-HU" dirty="0" smtClean="0"/>
            <a:t> </a:t>
          </a:r>
          <a:r>
            <a:rPr lang="hu-HU" dirty="0" err="1" smtClean="0"/>
            <a:t>reduction</a:t>
          </a:r>
          <a:endParaRPr lang="hu-HU" dirty="0"/>
        </a:p>
      </dgm:t>
    </dgm:pt>
    <dgm:pt modelId="{1564DDC0-FBC3-4E7F-A672-C39F36651E96}" type="parTrans" cxnId="{2CD1AD8A-8FD6-4FA0-A513-8EACED8700E3}">
      <dgm:prSet/>
      <dgm:spPr/>
      <dgm:t>
        <a:bodyPr/>
        <a:lstStyle/>
        <a:p>
          <a:endParaRPr lang="hu-HU"/>
        </a:p>
      </dgm:t>
    </dgm:pt>
    <dgm:pt modelId="{567B5FA3-1A5D-4972-A78E-851706F67DC1}" type="sibTrans" cxnId="{2CD1AD8A-8FD6-4FA0-A513-8EACED8700E3}">
      <dgm:prSet/>
      <dgm:spPr/>
      <dgm:t>
        <a:bodyPr/>
        <a:lstStyle/>
        <a:p>
          <a:endParaRPr lang="hu-HU"/>
        </a:p>
      </dgm:t>
    </dgm:pt>
    <dgm:pt modelId="{A815497B-C731-4A3C-B57B-476BAB9EA256}">
      <dgm:prSet/>
      <dgm:spPr/>
      <dgm:t>
        <a:bodyPr/>
        <a:lstStyle/>
        <a:p>
          <a:r>
            <a:rPr lang="hu-HU" dirty="0" err="1" smtClean="0"/>
            <a:t>Content</a:t>
          </a:r>
          <a:r>
            <a:rPr lang="hu-HU" dirty="0" smtClean="0"/>
            <a:t> </a:t>
          </a:r>
          <a:r>
            <a:rPr lang="hu-HU" dirty="0" err="1" smtClean="0"/>
            <a:t>rehabilitation</a:t>
          </a:r>
          <a:endParaRPr lang="hu-HU" dirty="0"/>
        </a:p>
      </dgm:t>
    </dgm:pt>
    <dgm:pt modelId="{0643E136-C967-4F60-8347-387E60229F9F}" type="parTrans" cxnId="{5EBEF009-9D9E-4C70-8961-52E6F04F5EA1}">
      <dgm:prSet/>
      <dgm:spPr/>
      <dgm:t>
        <a:bodyPr/>
        <a:lstStyle/>
        <a:p>
          <a:endParaRPr lang="hu-HU"/>
        </a:p>
      </dgm:t>
    </dgm:pt>
    <dgm:pt modelId="{02250BDB-4857-45C0-8C1F-19E314111D17}" type="sibTrans" cxnId="{5EBEF009-9D9E-4C70-8961-52E6F04F5EA1}">
      <dgm:prSet/>
      <dgm:spPr/>
      <dgm:t>
        <a:bodyPr/>
        <a:lstStyle/>
        <a:p>
          <a:endParaRPr lang="hu-HU"/>
        </a:p>
      </dgm:t>
    </dgm:pt>
    <dgm:pt modelId="{3E3EB363-CFE5-46EC-AD12-2C4474A0513F}" type="pres">
      <dgm:prSet presAssocID="{898CB13C-A9C9-4901-9954-FDC6870185A8}" presName="hierChild1" presStyleCnt="0">
        <dgm:presLayoutVars>
          <dgm:orgChart val="1"/>
          <dgm:chPref val="1"/>
          <dgm:dir/>
          <dgm:animOne val="branch"/>
          <dgm:animLvl val="lvl"/>
          <dgm:resizeHandles/>
        </dgm:presLayoutVars>
      </dgm:prSet>
      <dgm:spPr/>
      <dgm:t>
        <a:bodyPr/>
        <a:lstStyle/>
        <a:p>
          <a:endParaRPr lang="hu-HU"/>
        </a:p>
      </dgm:t>
    </dgm:pt>
    <dgm:pt modelId="{D780137E-F0DB-4170-9D97-2B6A512F19ED}" type="pres">
      <dgm:prSet presAssocID="{95FDF992-2AF9-47C7-98DF-F265EA9F1CD5}" presName="hierRoot1" presStyleCnt="0">
        <dgm:presLayoutVars>
          <dgm:hierBranch val="init"/>
        </dgm:presLayoutVars>
      </dgm:prSet>
      <dgm:spPr/>
    </dgm:pt>
    <dgm:pt modelId="{7075D057-1B10-47C0-B736-4944BD1D1A82}" type="pres">
      <dgm:prSet presAssocID="{95FDF992-2AF9-47C7-98DF-F265EA9F1CD5}" presName="rootComposite1" presStyleCnt="0"/>
      <dgm:spPr/>
    </dgm:pt>
    <dgm:pt modelId="{F51B823E-FE60-4F4D-9944-74B3D3395676}" type="pres">
      <dgm:prSet presAssocID="{95FDF992-2AF9-47C7-98DF-F265EA9F1CD5}" presName="rootText1" presStyleLbl="node0" presStyleIdx="0" presStyleCnt="1">
        <dgm:presLayoutVars>
          <dgm:chPref val="3"/>
        </dgm:presLayoutVars>
      </dgm:prSet>
      <dgm:spPr/>
      <dgm:t>
        <a:bodyPr/>
        <a:lstStyle/>
        <a:p>
          <a:endParaRPr lang="hu-HU"/>
        </a:p>
      </dgm:t>
    </dgm:pt>
    <dgm:pt modelId="{3D12CCA5-7774-494B-A12B-732DE512730F}" type="pres">
      <dgm:prSet presAssocID="{95FDF992-2AF9-47C7-98DF-F265EA9F1CD5}" presName="rootConnector1" presStyleLbl="node1" presStyleIdx="0" presStyleCnt="0"/>
      <dgm:spPr/>
      <dgm:t>
        <a:bodyPr/>
        <a:lstStyle/>
        <a:p>
          <a:endParaRPr lang="hu-HU"/>
        </a:p>
      </dgm:t>
    </dgm:pt>
    <dgm:pt modelId="{A24AEE11-6A7F-4BDD-BFEF-81BEAC2AE12A}" type="pres">
      <dgm:prSet presAssocID="{95FDF992-2AF9-47C7-98DF-F265EA9F1CD5}" presName="hierChild2" presStyleCnt="0"/>
      <dgm:spPr/>
    </dgm:pt>
    <dgm:pt modelId="{E9C7386C-163F-4C34-A743-0FDD50988283}" type="pres">
      <dgm:prSet presAssocID="{96BC7A83-503A-4A64-B4B6-6FDE225784AE}" presName="Name64" presStyleLbl="parChTrans1D2" presStyleIdx="0" presStyleCnt="4"/>
      <dgm:spPr/>
      <dgm:t>
        <a:bodyPr/>
        <a:lstStyle/>
        <a:p>
          <a:endParaRPr lang="hu-HU"/>
        </a:p>
      </dgm:t>
    </dgm:pt>
    <dgm:pt modelId="{DEECC8C5-610C-47C6-9BA1-300788AE952F}" type="pres">
      <dgm:prSet presAssocID="{98813CFB-DAE0-40D8-847F-E4272E55BCD7}" presName="hierRoot2" presStyleCnt="0">
        <dgm:presLayoutVars>
          <dgm:hierBranch val="init"/>
        </dgm:presLayoutVars>
      </dgm:prSet>
      <dgm:spPr/>
    </dgm:pt>
    <dgm:pt modelId="{40148527-2679-468B-BE82-D529CD24F52A}" type="pres">
      <dgm:prSet presAssocID="{98813CFB-DAE0-40D8-847F-E4272E55BCD7}" presName="rootComposite" presStyleCnt="0"/>
      <dgm:spPr/>
    </dgm:pt>
    <dgm:pt modelId="{7A596899-B47A-4445-A081-27DE8D5AA19C}" type="pres">
      <dgm:prSet presAssocID="{98813CFB-DAE0-40D8-847F-E4272E55BCD7}" presName="rootText" presStyleLbl="node2" presStyleIdx="0" presStyleCnt="4">
        <dgm:presLayoutVars>
          <dgm:chPref val="3"/>
        </dgm:presLayoutVars>
      </dgm:prSet>
      <dgm:spPr/>
      <dgm:t>
        <a:bodyPr/>
        <a:lstStyle/>
        <a:p>
          <a:endParaRPr lang="hu-HU"/>
        </a:p>
      </dgm:t>
    </dgm:pt>
    <dgm:pt modelId="{F94010D2-24C9-42D5-B99F-5B28194C7140}" type="pres">
      <dgm:prSet presAssocID="{98813CFB-DAE0-40D8-847F-E4272E55BCD7}" presName="rootConnector" presStyleLbl="node2" presStyleIdx="0" presStyleCnt="4"/>
      <dgm:spPr/>
      <dgm:t>
        <a:bodyPr/>
        <a:lstStyle/>
        <a:p>
          <a:endParaRPr lang="hu-HU"/>
        </a:p>
      </dgm:t>
    </dgm:pt>
    <dgm:pt modelId="{594624D4-732A-4320-9001-FC1C1EC36849}" type="pres">
      <dgm:prSet presAssocID="{98813CFB-DAE0-40D8-847F-E4272E55BCD7}" presName="hierChild4" presStyleCnt="0"/>
      <dgm:spPr/>
    </dgm:pt>
    <dgm:pt modelId="{D35BD542-0F47-4F6D-9A87-09C636C5B69D}" type="pres">
      <dgm:prSet presAssocID="{D5C27499-F6A5-4129-B2EE-BFD5BD741EBB}" presName="Name64" presStyleLbl="parChTrans1D3" presStyleIdx="0" presStyleCnt="4"/>
      <dgm:spPr/>
      <dgm:t>
        <a:bodyPr/>
        <a:lstStyle/>
        <a:p>
          <a:endParaRPr lang="hu-HU"/>
        </a:p>
      </dgm:t>
    </dgm:pt>
    <dgm:pt modelId="{66441FA1-76DF-442D-8CE7-9F77FB095325}" type="pres">
      <dgm:prSet presAssocID="{6A4FB84C-072A-432C-BC06-6EAD6CA2F796}" presName="hierRoot2" presStyleCnt="0">
        <dgm:presLayoutVars>
          <dgm:hierBranch val="init"/>
        </dgm:presLayoutVars>
      </dgm:prSet>
      <dgm:spPr/>
    </dgm:pt>
    <dgm:pt modelId="{8BFE6E0C-07BF-4D5B-B417-42822B7CB24F}" type="pres">
      <dgm:prSet presAssocID="{6A4FB84C-072A-432C-BC06-6EAD6CA2F796}" presName="rootComposite" presStyleCnt="0"/>
      <dgm:spPr/>
    </dgm:pt>
    <dgm:pt modelId="{D0230E02-79EC-433F-B2B0-5E97398704D6}" type="pres">
      <dgm:prSet presAssocID="{6A4FB84C-072A-432C-BC06-6EAD6CA2F796}" presName="rootText" presStyleLbl="node3" presStyleIdx="0" presStyleCnt="4" custLinFactNeighborX="123">
        <dgm:presLayoutVars>
          <dgm:chPref val="3"/>
        </dgm:presLayoutVars>
      </dgm:prSet>
      <dgm:spPr/>
      <dgm:t>
        <a:bodyPr/>
        <a:lstStyle/>
        <a:p>
          <a:endParaRPr lang="hu-HU"/>
        </a:p>
      </dgm:t>
    </dgm:pt>
    <dgm:pt modelId="{8C467EA6-2912-45B3-9E31-9856D45E8FE5}" type="pres">
      <dgm:prSet presAssocID="{6A4FB84C-072A-432C-BC06-6EAD6CA2F796}" presName="rootConnector" presStyleLbl="node3" presStyleIdx="0" presStyleCnt="4"/>
      <dgm:spPr/>
      <dgm:t>
        <a:bodyPr/>
        <a:lstStyle/>
        <a:p>
          <a:endParaRPr lang="hu-HU"/>
        </a:p>
      </dgm:t>
    </dgm:pt>
    <dgm:pt modelId="{B71297DF-11A6-4DDE-B9CE-4CACD3756FF4}" type="pres">
      <dgm:prSet presAssocID="{6A4FB84C-072A-432C-BC06-6EAD6CA2F796}" presName="hierChild4" presStyleCnt="0"/>
      <dgm:spPr/>
    </dgm:pt>
    <dgm:pt modelId="{126FCFB2-1162-4E09-9846-AE0ACB80CB43}" type="pres">
      <dgm:prSet presAssocID="{6A4FB84C-072A-432C-BC06-6EAD6CA2F796}" presName="hierChild5" presStyleCnt="0"/>
      <dgm:spPr/>
    </dgm:pt>
    <dgm:pt modelId="{2A96D791-C45F-4248-B2A2-0E45C37CE275}" type="pres">
      <dgm:prSet presAssocID="{98813CFB-DAE0-40D8-847F-E4272E55BCD7}" presName="hierChild5" presStyleCnt="0"/>
      <dgm:spPr/>
    </dgm:pt>
    <dgm:pt modelId="{E0A2BB3E-81A8-4635-AF5E-88838B44792A}" type="pres">
      <dgm:prSet presAssocID="{858EB618-6FB6-4500-A119-8AFEB4397FF4}" presName="Name64" presStyleLbl="parChTrans1D2" presStyleIdx="1" presStyleCnt="4"/>
      <dgm:spPr/>
      <dgm:t>
        <a:bodyPr/>
        <a:lstStyle/>
        <a:p>
          <a:endParaRPr lang="hu-HU"/>
        </a:p>
      </dgm:t>
    </dgm:pt>
    <dgm:pt modelId="{6F497A9A-EC88-4517-A567-E47B195D9545}" type="pres">
      <dgm:prSet presAssocID="{B60EA976-133A-4D18-8138-515A6A2D3C83}" presName="hierRoot2" presStyleCnt="0">
        <dgm:presLayoutVars>
          <dgm:hierBranch val="init"/>
        </dgm:presLayoutVars>
      </dgm:prSet>
      <dgm:spPr/>
    </dgm:pt>
    <dgm:pt modelId="{2FCF3379-46A5-46F4-96B5-BA76C00E8F36}" type="pres">
      <dgm:prSet presAssocID="{B60EA976-133A-4D18-8138-515A6A2D3C83}" presName="rootComposite" presStyleCnt="0"/>
      <dgm:spPr/>
    </dgm:pt>
    <dgm:pt modelId="{AE1D4FD7-92F6-46F7-81EE-134E2222A47F}" type="pres">
      <dgm:prSet presAssocID="{B60EA976-133A-4D18-8138-515A6A2D3C83}" presName="rootText" presStyleLbl="node2" presStyleIdx="1" presStyleCnt="4">
        <dgm:presLayoutVars>
          <dgm:chPref val="3"/>
        </dgm:presLayoutVars>
      </dgm:prSet>
      <dgm:spPr/>
      <dgm:t>
        <a:bodyPr/>
        <a:lstStyle/>
        <a:p>
          <a:endParaRPr lang="hu-HU"/>
        </a:p>
      </dgm:t>
    </dgm:pt>
    <dgm:pt modelId="{7CE916D1-2A84-4D84-A366-351D79FEFEAE}" type="pres">
      <dgm:prSet presAssocID="{B60EA976-133A-4D18-8138-515A6A2D3C83}" presName="rootConnector" presStyleLbl="node2" presStyleIdx="1" presStyleCnt="4"/>
      <dgm:spPr/>
      <dgm:t>
        <a:bodyPr/>
        <a:lstStyle/>
        <a:p>
          <a:endParaRPr lang="hu-HU"/>
        </a:p>
      </dgm:t>
    </dgm:pt>
    <dgm:pt modelId="{38648815-4C47-4806-97DA-FD3F75B03CA5}" type="pres">
      <dgm:prSet presAssocID="{B60EA976-133A-4D18-8138-515A6A2D3C83}" presName="hierChild4" presStyleCnt="0"/>
      <dgm:spPr/>
    </dgm:pt>
    <dgm:pt modelId="{4963E11B-9AFE-40E7-A35C-335B479C0055}" type="pres">
      <dgm:prSet presAssocID="{FAEFDD06-271D-411E-BE56-E453FDA73396}" presName="Name64" presStyleLbl="parChTrans1D3" presStyleIdx="1" presStyleCnt="4"/>
      <dgm:spPr/>
      <dgm:t>
        <a:bodyPr/>
        <a:lstStyle/>
        <a:p>
          <a:endParaRPr lang="hu-HU"/>
        </a:p>
      </dgm:t>
    </dgm:pt>
    <dgm:pt modelId="{C6DBAFA3-F27E-47FD-843E-F431DC29511F}" type="pres">
      <dgm:prSet presAssocID="{3492C859-F56F-4991-983B-64DAAB7A4B02}" presName="hierRoot2" presStyleCnt="0">
        <dgm:presLayoutVars>
          <dgm:hierBranch val="init"/>
        </dgm:presLayoutVars>
      </dgm:prSet>
      <dgm:spPr/>
    </dgm:pt>
    <dgm:pt modelId="{9AA6F0A9-90EF-433F-8F2B-9FDEC1F73E56}" type="pres">
      <dgm:prSet presAssocID="{3492C859-F56F-4991-983B-64DAAB7A4B02}" presName="rootComposite" presStyleCnt="0"/>
      <dgm:spPr/>
    </dgm:pt>
    <dgm:pt modelId="{DC8F20A8-8835-4AF9-BE60-FE615C3F9ACD}" type="pres">
      <dgm:prSet presAssocID="{3492C859-F56F-4991-983B-64DAAB7A4B02}" presName="rootText" presStyleLbl="node3" presStyleIdx="1" presStyleCnt="4">
        <dgm:presLayoutVars>
          <dgm:chPref val="3"/>
        </dgm:presLayoutVars>
      </dgm:prSet>
      <dgm:spPr/>
      <dgm:t>
        <a:bodyPr/>
        <a:lstStyle/>
        <a:p>
          <a:endParaRPr lang="hu-HU"/>
        </a:p>
      </dgm:t>
    </dgm:pt>
    <dgm:pt modelId="{118F6F02-8806-4CC5-BDE9-AAA8A54DE537}" type="pres">
      <dgm:prSet presAssocID="{3492C859-F56F-4991-983B-64DAAB7A4B02}" presName="rootConnector" presStyleLbl="node3" presStyleIdx="1" presStyleCnt="4"/>
      <dgm:spPr/>
      <dgm:t>
        <a:bodyPr/>
        <a:lstStyle/>
        <a:p>
          <a:endParaRPr lang="hu-HU"/>
        </a:p>
      </dgm:t>
    </dgm:pt>
    <dgm:pt modelId="{B1F9F814-51A7-410B-949D-AF380D02C562}" type="pres">
      <dgm:prSet presAssocID="{3492C859-F56F-4991-983B-64DAAB7A4B02}" presName="hierChild4" presStyleCnt="0"/>
      <dgm:spPr/>
    </dgm:pt>
    <dgm:pt modelId="{2A1B12AD-6FD2-4A5F-ADCA-096B5E61A9CE}" type="pres">
      <dgm:prSet presAssocID="{3492C859-F56F-4991-983B-64DAAB7A4B02}" presName="hierChild5" presStyleCnt="0"/>
      <dgm:spPr/>
    </dgm:pt>
    <dgm:pt modelId="{C16E26D3-B4D0-44DE-BD23-81598CC25901}" type="pres">
      <dgm:prSet presAssocID="{B60EA976-133A-4D18-8138-515A6A2D3C83}" presName="hierChild5" presStyleCnt="0"/>
      <dgm:spPr/>
    </dgm:pt>
    <dgm:pt modelId="{14103B11-CF28-4F27-80C4-430E9308C7E9}" type="pres">
      <dgm:prSet presAssocID="{BD616889-6FE2-4676-8D16-15FB3F45D189}" presName="Name64" presStyleLbl="parChTrans1D2" presStyleIdx="2" presStyleCnt="4"/>
      <dgm:spPr/>
      <dgm:t>
        <a:bodyPr/>
        <a:lstStyle/>
        <a:p>
          <a:endParaRPr lang="hu-HU"/>
        </a:p>
      </dgm:t>
    </dgm:pt>
    <dgm:pt modelId="{C5E7E669-3D81-44F7-9F2C-718F56313487}" type="pres">
      <dgm:prSet presAssocID="{F8F718FB-454E-4F45-98E6-30453897B8AA}" presName="hierRoot2" presStyleCnt="0">
        <dgm:presLayoutVars>
          <dgm:hierBranch val="init"/>
        </dgm:presLayoutVars>
      </dgm:prSet>
      <dgm:spPr/>
    </dgm:pt>
    <dgm:pt modelId="{56A2EF9F-7251-4AF1-9E10-4B225136D897}" type="pres">
      <dgm:prSet presAssocID="{F8F718FB-454E-4F45-98E6-30453897B8AA}" presName="rootComposite" presStyleCnt="0"/>
      <dgm:spPr/>
    </dgm:pt>
    <dgm:pt modelId="{8C524549-3708-42AC-860C-C56610978573}" type="pres">
      <dgm:prSet presAssocID="{F8F718FB-454E-4F45-98E6-30453897B8AA}" presName="rootText" presStyleLbl="node2" presStyleIdx="2" presStyleCnt="4">
        <dgm:presLayoutVars>
          <dgm:chPref val="3"/>
        </dgm:presLayoutVars>
      </dgm:prSet>
      <dgm:spPr/>
      <dgm:t>
        <a:bodyPr/>
        <a:lstStyle/>
        <a:p>
          <a:endParaRPr lang="hu-HU"/>
        </a:p>
      </dgm:t>
    </dgm:pt>
    <dgm:pt modelId="{B94E6043-BA13-4A5A-8A33-5AF1ED3C5F70}" type="pres">
      <dgm:prSet presAssocID="{F8F718FB-454E-4F45-98E6-30453897B8AA}" presName="rootConnector" presStyleLbl="node2" presStyleIdx="2" presStyleCnt="4"/>
      <dgm:spPr/>
      <dgm:t>
        <a:bodyPr/>
        <a:lstStyle/>
        <a:p>
          <a:endParaRPr lang="hu-HU"/>
        </a:p>
      </dgm:t>
    </dgm:pt>
    <dgm:pt modelId="{3DB8F62B-ABC2-479B-8D0B-3E0969E98BB6}" type="pres">
      <dgm:prSet presAssocID="{F8F718FB-454E-4F45-98E6-30453897B8AA}" presName="hierChild4" presStyleCnt="0"/>
      <dgm:spPr/>
    </dgm:pt>
    <dgm:pt modelId="{81D7BD5F-8921-4F9B-B66F-37CE71F35914}" type="pres">
      <dgm:prSet presAssocID="{1564DDC0-FBC3-4E7F-A672-C39F36651E96}" presName="Name64" presStyleLbl="parChTrans1D3" presStyleIdx="2" presStyleCnt="4"/>
      <dgm:spPr/>
      <dgm:t>
        <a:bodyPr/>
        <a:lstStyle/>
        <a:p>
          <a:endParaRPr lang="hu-HU"/>
        </a:p>
      </dgm:t>
    </dgm:pt>
    <dgm:pt modelId="{46D91AA9-B969-4E93-9E3D-D015735A1692}" type="pres">
      <dgm:prSet presAssocID="{3C231EF0-7292-42B4-8DF1-72330DA8C469}" presName="hierRoot2" presStyleCnt="0">
        <dgm:presLayoutVars>
          <dgm:hierBranch val="init"/>
        </dgm:presLayoutVars>
      </dgm:prSet>
      <dgm:spPr/>
    </dgm:pt>
    <dgm:pt modelId="{5C2B852C-9AF6-4D9D-97DA-0D3A9F4C7211}" type="pres">
      <dgm:prSet presAssocID="{3C231EF0-7292-42B4-8DF1-72330DA8C469}" presName="rootComposite" presStyleCnt="0"/>
      <dgm:spPr/>
    </dgm:pt>
    <dgm:pt modelId="{BC5A419D-70CE-4033-B17D-C2C93EC45AEE}" type="pres">
      <dgm:prSet presAssocID="{3C231EF0-7292-42B4-8DF1-72330DA8C469}" presName="rootText" presStyleLbl="node3" presStyleIdx="2" presStyleCnt="4">
        <dgm:presLayoutVars>
          <dgm:chPref val="3"/>
        </dgm:presLayoutVars>
      </dgm:prSet>
      <dgm:spPr/>
      <dgm:t>
        <a:bodyPr/>
        <a:lstStyle/>
        <a:p>
          <a:endParaRPr lang="hu-HU"/>
        </a:p>
      </dgm:t>
    </dgm:pt>
    <dgm:pt modelId="{7CF72038-A600-4481-A5B0-A4E03A8936A3}" type="pres">
      <dgm:prSet presAssocID="{3C231EF0-7292-42B4-8DF1-72330DA8C469}" presName="rootConnector" presStyleLbl="node3" presStyleIdx="2" presStyleCnt="4"/>
      <dgm:spPr/>
      <dgm:t>
        <a:bodyPr/>
        <a:lstStyle/>
        <a:p>
          <a:endParaRPr lang="hu-HU"/>
        </a:p>
      </dgm:t>
    </dgm:pt>
    <dgm:pt modelId="{02F0AE82-8DB6-4F01-81C0-A79608FDEEEA}" type="pres">
      <dgm:prSet presAssocID="{3C231EF0-7292-42B4-8DF1-72330DA8C469}" presName="hierChild4" presStyleCnt="0"/>
      <dgm:spPr/>
    </dgm:pt>
    <dgm:pt modelId="{8F0DC206-0733-448C-8DEB-65F571860A22}" type="pres">
      <dgm:prSet presAssocID="{3C231EF0-7292-42B4-8DF1-72330DA8C469}" presName="hierChild5" presStyleCnt="0"/>
      <dgm:spPr/>
    </dgm:pt>
    <dgm:pt modelId="{33347924-B32A-49FD-B1FF-D8DCD528CA44}" type="pres">
      <dgm:prSet presAssocID="{F8F718FB-454E-4F45-98E6-30453897B8AA}" presName="hierChild5" presStyleCnt="0"/>
      <dgm:spPr/>
    </dgm:pt>
    <dgm:pt modelId="{A995054B-CF9A-4BDD-8F44-815017E586F5}" type="pres">
      <dgm:prSet presAssocID="{33C1D768-5580-46F5-9A2A-797892B923D1}" presName="Name64" presStyleLbl="parChTrans1D2" presStyleIdx="3" presStyleCnt="4"/>
      <dgm:spPr/>
      <dgm:t>
        <a:bodyPr/>
        <a:lstStyle/>
        <a:p>
          <a:endParaRPr lang="hu-HU"/>
        </a:p>
      </dgm:t>
    </dgm:pt>
    <dgm:pt modelId="{EBB27C3B-850B-4724-A79E-3D2615B08F49}" type="pres">
      <dgm:prSet presAssocID="{375AEDCC-B259-41AD-BF00-4933ABDFE355}" presName="hierRoot2" presStyleCnt="0">
        <dgm:presLayoutVars>
          <dgm:hierBranch val="init"/>
        </dgm:presLayoutVars>
      </dgm:prSet>
      <dgm:spPr/>
    </dgm:pt>
    <dgm:pt modelId="{7553AF2D-FA74-4221-AED2-9FA2E6EE2D5C}" type="pres">
      <dgm:prSet presAssocID="{375AEDCC-B259-41AD-BF00-4933ABDFE355}" presName="rootComposite" presStyleCnt="0"/>
      <dgm:spPr/>
    </dgm:pt>
    <dgm:pt modelId="{93DF0DD2-2C46-41FE-B223-E1275DB0C976}" type="pres">
      <dgm:prSet presAssocID="{375AEDCC-B259-41AD-BF00-4933ABDFE355}" presName="rootText" presStyleLbl="node2" presStyleIdx="3" presStyleCnt="4">
        <dgm:presLayoutVars>
          <dgm:chPref val="3"/>
        </dgm:presLayoutVars>
      </dgm:prSet>
      <dgm:spPr/>
      <dgm:t>
        <a:bodyPr/>
        <a:lstStyle/>
        <a:p>
          <a:endParaRPr lang="hu-HU"/>
        </a:p>
      </dgm:t>
    </dgm:pt>
    <dgm:pt modelId="{0FF9005E-D8F6-4BF1-B5F6-370D7516955E}" type="pres">
      <dgm:prSet presAssocID="{375AEDCC-B259-41AD-BF00-4933ABDFE355}" presName="rootConnector" presStyleLbl="node2" presStyleIdx="3" presStyleCnt="4"/>
      <dgm:spPr/>
      <dgm:t>
        <a:bodyPr/>
        <a:lstStyle/>
        <a:p>
          <a:endParaRPr lang="hu-HU"/>
        </a:p>
      </dgm:t>
    </dgm:pt>
    <dgm:pt modelId="{C9643019-8CF0-4061-A746-F63733CB5509}" type="pres">
      <dgm:prSet presAssocID="{375AEDCC-B259-41AD-BF00-4933ABDFE355}" presName="hierChild4" presStyleCnt="0"/>
      <dgm:spPr/>
    </dgm:pt>
    <dgm:pt modelId="{26F2D05A-D036-4B9C-8D3B-19249528D904}" type="pres">
      <dgm:prSet presAssocID="{0643E136-C967-4F60-8347-387E60229F9F}" presName="Name64" presStyleLbl="parChTrans1D3" presStyleIdx="3" presStyleCnt="4"/>
      <dgm:spPr/>
      <dgm:t>
        <a:bodyPr/>
        <a:lstStyle/>
        <a:p>
          <a:endParaRPr lang="hu-HU"/>
        </a:p>
      </dgm:t>
    </dgm:pt>
    <dgm:pt modelId="{8CAC9744-5EB9-4079-AFC6-D6A7480BB3DF}" type="pres">
      <dgm:prSet presAssocID="{A815497B-C731-4A3C-B57B-476BAB9EA256}" presName="hierRoot2" presStyleCnt="0">
        <dgm:presLayoutVars>
          <dgm:hierBranch val="init"/>
        </dgm:presLayoutVars>
      </dgm:prSet>
      <dgm:spPr/>
    </dgm:pt>
    <dgm:pt modelId="{3ED987EF-4E64-4AF6-BDCD-73FF863C2123}" type="pres">
      <dgm:prSet presAssocID="{A815497B-C731-4A3C-B57B-476BAB9EA256}" presName="rootComposite" presStyleCnt="0"/>
      <dgm:spPr/>
    </dgm:pt>
    <dgm:pt modelId="{AC90CF64-FD1A-4F70-9567-CA240017DD0F}" type="pres">
      <dgm:prSet presAssocID="{A815497B-C731-4A3C-B57B-476BAB9EA256}" presName="rootText" presStyleLbl="node3" presStyleIdx="3" presStyleCnt="4">
        <dgm:presLayoutVars>
          <dgm:chPref val="3"/>
        </dgm:presLayoutVars>
      </dgm:prSet>
      <dgm:spPr/>
      <dgm:t>
        <a:bodyPr/>
        <a:lstStyle/>
        <a:p>
          <a:endParaRPr lang="hu-HU"/>
        </a:p>
      </dgm:t>
    </dgm:pt>
    <dgm:pt modelId="{11D34C3F-01A3-441C-9F86-B94DB27F65E0}" type="pres">
      <dgm:prSet presAssocID="{A815497B-C731-4A3C-B57B-476BAB9EA256}" presName="rootConnector" presStyleLbl="node3" presStyleIdx="3" presStyleCnt="4"/>
      <dgm:spPr/>
      <dgm:t>
        <a:bodyPr/>
        <a:lstStyle/>
        <a:p>
          <a:endParaRPr lang="hu-HU"/>
        </a:p>
      </dgm:t>
    </dgm:pt>
    <dgm:pt modelId="{A055E8F9-F1A1-4EAC-A50D-9A4BE3340364}" type="pres">
      <dgm:prSet presAssocID="{A815497B-C731-4A3C-B57B-476BAB9EA256}" presName="hierChild4" presStyleCnt="0"/>
      <dgm:spPr/>
    </dgm:pt>
    <dgm:pt modelId="{DC4D71EF-412B-42EB-9322-8FB657CC11C0}" type="pres">
      <dgm:prSet presAssocID="{A815497B-C731-4A3C-B57B-476BAB9EA256}" presName="hierChild5" presStyleCnt="0"/>
      <dgm:spPr/>
    </dgm:pt>
    <dgm:pt modelId="{09BE60E3-797E-49E6-B3B5-2ED5C70B830F}" type="pres">
      <dgm:prSet presAssocID="{375AEDCC-B259-41AD-BF00-4933ABDFE355}" presName="hierChild5" presStyleCnt="0"/>
      <dgm:spPr/>
    </dgm:pt>
    <dgm:pt modelId="{037217D2-C9CA-4F2C-AABB-48A64CE56678}" type="pres">
      <dgm:prSet presAssocID="{95FDF992-2AF9-47C7-98DF-F265EA9F1CD5}" presName="hierChild3" presStyleCnt="0"/>
      <dgm:spPr/>
    </dgm:pt>
  </dgm:ptLst>
  <dgm:cxnLst>
    <dgm:cxn modelId="{8EA492AC-49B7-4210-81BB-2E6F98C4F290}" type="presOf" srcId="{95FDF992-2AF9-47C7-98DF-F265EA9F1CD5}" destId="{3D12CCA5-7774-494B-A12B-732DE512730F}" srcOrd="1" destOrd="0" presId="urn:microsoft.com/office/officeart/2009/3/layout/HorizontalOrganizationChart"/>
    <dgm:cxn modelId="{6F5C49D8-5619-4DDE-AF04-995A2EB3A793}" type="presOf" srcId="{3C231EF0-7292-42B4-8DF1-72330DA8C469}" destId="{7CF72038-A600-4481-A5B0-A4E03A8936A3}" srcOrd="1" destOrd="0" presId="urn:microsoft.com/office/officeart/2009/3/layout/HorizontalOrganizationChart"/>
    <dgm:cxn modelId="{574ED3A4-6E26-49AA-8D1A-937876C7786C}" srcId="{95FDF992-2AF9-47C7-98DF-F265EA9F1CD5}" destId="{375AEDCC-B259-41AD-BF00-4933ABDFE355}" srcOrd="3" destOrd="0" parTransId="{33C1D768-5580-46F5-9A2A-797892B923D1}" sibTransId="{64443341-74D4-4415-AB16-94ACA0381982}"/>
    <dgm:cxn modelId="{20B46204-AD2A-4B7C-BF11-603FB30E3D72}" type="presOf" srcId="{98813CFB-DAE0-40D8-847F-E4272E55BCD7}" destId="{7A596899-B47A-4445-A081-27DE8D5AA19C}" srcOrd="0" destOrd="0" presId="urn:microsoft.com/office/officeart/2009/3/layout/HorizontalOrganizationChart"/>
    <dgm:cxn modelId="{5B2A4C33-1A62-4E5D-BA9D-5CAED647FF64}" type="presOf" srcId="{3492C859-F56F-4991-983B-64DAAB7A4B02}" destId="{DC8F20A8-8835-4AF9-BE60-FE615C3F9ACD}" srcOrd="0" destOrd="0" presId="urn:microsoft.com/office/officeart/2009/3/layout/HorizontalOrganizationChart"/>
    <dgm:cxn modelId="{270CB302-5A66-4F10-91A8-1CC52EDF6E35}" type="presOf" srcId="{1564DDC0-FBC3-4E7F-A672-C39F36651E96}" destId="{81D7BD5F-8921-4F9B-B66F-37CE71F35914}" srcOrd="0" destOrd="0" presId="urn:microsoft.com/office/officeart/2009/3/layout/HorizontalOrganizationChart"/>
    <dgm:cxn modelId="{B9B31E22-F5D5-4A4C-8F58-DE06859EEB3B}" type="presOf" srcId="{375AEDCC-B259-41AD-BF00-4933ABDFE355}" destId="{0FF9005E-D8F6-4BF1-B5F6-370D7516955E}" srcOrd="1" destOrd="0" presId="urn:microsoft.com/office/officeart/2009/3/layout/HorizontalOrganizationChart"/>
    <dgm:cxn modelId="{F0EA0CE4-5FE7-4603-8C33-5FC606A0F1C7}" type="presOf" srcId="{F8F718FB-454E-4F45-98E6-30453897B8AA}" destId="{B94E6043-BA13-4A5A-8A33-5AF1ED3C5F70}" srcOrd="1" destOrd="0" presId="urn:microsoft.com/office/officeart/2009/3/layout/HorizontalOrganizationChart"/>
    <dgm:cxn modelId="{5EBEF009-9D9E-4C70-8961-52E6F04F5EA1}" srcId="{375AEDCC-B259-41AD-BF00-4933ABDFE355}" destId="{A815497B-C731-4A3C-B57B-476BAB9EA256}" srcOrd="0" destOrd="0" parTransId="{0643E136-C967-4F60-8347-387E60229F9F}" sibTransId="{02250BDB-4857-45C0-8C1F-19E314111D17}"/>
    <dgm:cxn modelId="{F66EBE0B-6C7F-40B7-8677-D61781030A43}" type="presOf" srcId="{A815497B-C731-4A3C-B57B-476BAB9EA256}" destId="{AC90CF64-FD1A-4F70-9567-CA240017DD0F}" srcOrd="0" destOrd="0" presId="urn:microsoft.com/office/officeart/2009/3/layout/HorizontalOrganizationChart"/>
    <dgm:cxn modelId="{FF20CAAC-BB87-417A-8A5B-E765FB6DDC4C}" type="presOf" srcId="{375AEDCC-B259-41AD-BF00-4933ABDFE355}" destId="{93DF0DD2-2C46-41FE-B223-E1275DB0C976}" srcOrd="0" destOrd="0" presId="urn:microsoft.com/office/officeart/2009/3/layout/HorizontalOrganizationChart"/>
    <dgm:cxn modelId="{2F80E710-27B9-42B4-8277-B9E2A728A052}" type="presOf" srcId="{0643E136-C967-4F60-8347-387E60229F9F}" destId="{26F2D05A-D036-4B9C-8D3B-19249528D904}" srcOrd="0" destOrd="0" presId="urn:microsoft.com/office/officeart/2009/3/layout/HorizontalOrganizationChart"/>
    <dgm:cxn modelId="{E4AEE653-4241-48E7-B7BA-82B0AC499EA6}" type="presOf" srcId="{858EB618-6FB6-4500-A119-8AFEB4397FF4}" destId="{E0A2BB3E-81A8-4635-AF5E-88838B44792A}" srcOrd="0" destOrd="0" presId="urn:microsoft.com/office/officeart/2009/3/layout/HorizontalOrganizationChart"/>
    <dgm:cxn modelId="{158DD2C8-D3CC-4B42-AA85-22F1871BE32F}" type="presOf" srcId="{F8F718FB-454E-4F45-98E6-30453897B8AA}" destId="{8C524549-3708-42AC-860C-C56610978573}" srcOrd="0" destOrd="0" presId="urn:microsoft.com/office/officeart/2009/3/layout/HorizontalOrganizationChart"/>
    <dgm:cxn modelId="{05E85D7F-CF7F-44E6-918D-66A989E9C1EB}" srcId="{898CB13C-A9C9-4901-9954-FDC6870185A8}" destId="{95FDF992-2AF9-47C7-98DF-F265EA9F1CD5}" srcOrd="0" destOrd="0" parTransId="{C18FB65A-0B37-4CF3-8CCE-ABDAA1B809D9}" sibTransId="{C60BDD27-0E8F-46D9-8AF7-8B99E2792E48}"/>
    <dgm:cxn modelId="{E30BD872-CF4C-4573-BD0B-2D3708246FB9}" type="presOf" srcId="{D5C27499-F6A5-4129-B2EE-BFD5BD741EBB}" destId="{D35BD542-0F47-4F6D-9A87-09C636C5B69D}" srcOrd="0" destOrd="0" presId="urn:microsoft.com/office/officeart/2009/3/layout/HorizontalOrganizationChart"/>
    <dgm:cxn modelId="{23EB66D2-2257-4473-9947-D4E255F43593}" type="presOf" srcId="{6A4FB84C-072A-432C-BC06-6EAD6CA2F796}" destId="{8C467EA6-2912-45B3-9E31-9856D45E8FE5}" srcOrd="1" destOrd="0" presId="urn:microsoft.com/office/officeart/2009/3/layout/HorizontalOrganizationChart"/>
    <dgm:cxn modelId="{BBBA6408-F990-429C-AD86-FA2BC8C6B1AB}" type="presOf" srcId="{B60EA976-133A-4D18-8138-515A6A2D3C83}" destId="{7CE916D1-2A84-4D84-A366-351D79FEFEAE}" srcOrd="1" destOrd="0" presId="urn:microsoft.com/office/officeart/2009/3/layout/HorizontalOrganizationChart"/>
    <dgm:cxn modelId="{8EDDCDFD-6F38-447D-BA2A-A3C381EA51CD}" type="presOf" srcId="{BD616889-6FE2-4676-8D16-15FB3F45D189}" destId="{14103B11-CF28-4F27-80C4-430E9308C7E9}" srcOrd="0" destOrd="0" presId="urn:microsoft.com/office/officeart/2009/3/layout/HorizontalOrganizationChart"/>
    <dgm:cxn modelId="{1FDD09D1-830D-40AC-9254-E4EBD23B19C2}" srcId="{B60EA976-133A-4D18-8138-515A6A2D3C83}" destId="{3492C859-F56F-4991-983B-64DAAB7A4B02}" srcOrd="0" destOrd="0" parTransId="{FAEFDD06-271D-411E-BE56-E453FDA73396}" sibTransId="{8DC143B0-D231-47E7-8144-80246726EF10}"/>
    <dgm:cxn modelId="{C16D99F0-C447-4DD1-A733-F03496C7D773}" type="presOf" srcId="{96BC7A83-503A-4A64-B4B6-6FDE225784AE}" destId="{E9C7386C-163F-4C34-A743-0FDD50988283}" srcOrd="0" destOrd="0" presId="urn:microsoft.com/office/officeart/2009/3/layout/HorizontalOrganizationChart"/>
    <dgm:cxn modelId="{516B2773-7EC9-4C20-ABED-DE00375ED0B4}" srcId="{95FDF992-2AF9-47C7-98DF-F265EA9F1CD5}" destId="{98813CFB-DAE0-40D8-847F-E4272E55BCD7}" srcOrd="0" destOrd="0" parTransId="{96BC7A83-503A-4A64-B4B6-6FDE225784AE}" sibTransId="{89D5D58A-5FA9-4997-A841-5FCD7DFE8128}"/>
    <dgm:cxn modelId="{4E82D4EF-A2A6-40F8-A519-E2323FE7CD06}" srcId="{95FDF992-2AF9-47C7-98DF-F265EA9F1CD5}" destId="{B60EA976-133A-4D18-8138-515A6A2D3C83}" srcOrd="1" destOrd="0" parTransId="{858EB618-6FB6-4500-A119-8AFEB4397FF4}" sibTransId="{997CEBBB-CCAF-4E02-A439-515F8B5F657A}"/>
    <dgm:cxn modelId="{8AE509E5-BEAD-4346-BA1D-136587DA335E}" type="presOf" srcId="{A815497B-C731-4A3C-B57B-476BAB9EA256}" destId="{11D34C3F-01A3-441C-9F86-B94DB27F65E0}" srcOrd="1" destOrd="0" presId="urn:microsoft.com/office/officeart/2009/3/layout/HorizontalOrganizationChart"/>
    <dgm:cxn modelId="{1A636A8C-99AA-4594-9421-A5A9D85316BC}" type="presOf" srcId="{B60EA976-133A-4D18-8138-515A6A2D3C83}" destId="{AE1D4FD7-92F6-46F7-81EE-134E2222A47F}" srcOrd="0" destOrd="0" presId="urn:microsoft.com/office/officeart/2009/3/layout/HorizontalOrganizationChart"/>
    <dgm:cxn modelId="{C249082C-F852-42BF-A359-DC2B40E737B5}" srcId="{98813CFB-DAE0-40D8-847F-E4272E55BCD7}" destId="{6A4FB84C-072A-432C-BC06-6EAD6CA2F796}" srcOrd="0" destOrd="0" parTransId="{D5C27499-F6A5-4129-B2EE-BFD5BD741EBB}" sibTransId="{9C4E3012-8C7F-4618-8A67-F98CFF1AD4AF}"/>
    <dgm:cxn modelId="{536EDCC7-1A22-4B36-B96F-B1E4F52B2227}" type="presOf" srcId="{6A4FB84C-072A-432C-BC06-6EAD6CA2F796}" destId="{D0230E02-79EC-433F-B2B0-5E97398704D6}" srcOrd="0" destOrd="0" presId="urn:microsoft.com/office/officeart/2009/3/layout/HorizontalOrganizationChart"/>
    <dgm:cxn modelId="{AD88BCBF-FEFF-4961-B873-EF32FB7FA373}" type="presOf" srcId="{3C231EF0-7292-42B4-8DF1-72330DA8C469}" destId="{BC5A419D-70CE-4033-B17D-C2C93EC45AEE}" srcOrd="0" destOrd="0" presId="urn:microsoft.com/office/officeart/2009/3/layout/HorizontalOrganizationChart"/>
    <dgm:cxn modelId="{D6AC3458-AACA-4B98-B7B7-C1738C756C7D}" type="presOf" srcId="{33C1D768-5580-46F5-9A2A-797892B923D1}" destId="{A995054B-CF9A-4BDD-8F44-815017E586F5}" srcOrd="0" destOrd="0" presId="urn:microsoft.com/office/officeart/2009/3/layout/HorizontalOrganizationChart"/>
    <dgm:cxn modelId="{D0C102B8-B215-4E46-ACC4-404393885FD2}" type="presOf" srcId="{3492C859-F56F-4991-983B-64DAAB7A4B02}" destId="{118F6F02-8806-4CC5-BDE9-AAA8A54DE537}" srcOrd="1" destOrd="0" presId="urn:microsoft.com/office/officeart/2009/3/layout/HorizontalOrganizationChart"/>
    <dgm:cxn modelId="{2CD1AD8A-8FD6-4FA0-A513-8EACED8700E3}" srcId="{F8F718FB-454E-4F45-98E6-30453897B8AA}" destId="{3C231EF0-7292-42B4-8DF1-72330DA8C469}" srcOrd="0" destOrd="0" parTransId="{1564DDC0-FBC3-4E7F-A672-C39F36651E96}" sibTransId="{567B5FA3-1A5D-4972-A78E-851706F67DC1}"/>
    <dgm:cxn modelId="{1B762E93-B19E-42B9-85E1-EE464A63A475}" type="presOf" srcId="{98813CFB-DAE0-40D8-847F-E4272E55BCD7}" destId="{F94010D2-24C9-42D5-B99F-5B28194C7140}" srcOrd="1" destOrd="0" presId="urn:microsoft.com/office/officeart/2009/3/layout/HorizontalOrganizationChart"/>
    <dgm:cxn modelId="{BB44393E-56D2-4CD2-A10C-1B0161E75B90}" type="presOf" srcId="{FAEFDD06-271D-411E-BE56-E453FDA73396}" destId="{4963E11B-9AFE-40E7-A35C-335B479C0055}" srcOrd="0" destOrd="0" presId="urn:microsoft.com/office/officeart/2009/3/layout/HorizontalOrganizationChart"/>
    <dgm:cxn modelId="{F364A909-8D8D-4D77-A5AA-0CA9F631D43C}" type="presOf" srcId="{898CB13C-A9C9-4901-9954-FDC6870185A8}" destId="{3E3EB363-CFE5-46EC-AD12-2C4474A0513F}" srcOrd="0" destOrd="0" presId="urn:microsoft.com/office/officeart/2009/3/layout/HorizontalOrganizationChart"/>
    <dgm:cxn modelId="{B69FA5DE-2940-4D2A-AFD7-C9B0A1BCA1AB}" srcId="{95FDF992-2AF9-47C7-98DF-F265EA9F1CD5}" destId="{F8F718FB-454E-4F45-98E6-30453897B8AA}" srcOrd="2" destOrd="0" parTransId="{BD616889-6FE2-4676-8D16-15FB3F45D189}" sibTransId="{041D851A-E042-4653-826B-0733431386D1}"/>
    <dgm:cxn modelId="{9EA33A03-C2C6-4A2F-A013-51A6DCB5D278}" type="presOf" srcId="{95FDF992-2AF9-47C7-98DF-F265EA9F1CD5}" destId="{F51B823E-FE60-4F4D-9944-74B3D3395676}" srcOrd="0" destOrd="0" presId="urn:microsoft.com/office/officeart/2009/3/layout/HorizontalOrganizationChart"/>
    <dgm:cxn modelId="{46FE5B5B-C15C-4578-A9C9-26FB2EA31580}" type="presParOf" srcId="{3E3EB363-CFE5-46EC-AD12-2C4474A0513F}" destId="{D780137E-F0DB-4170-9D97-2B6A512F19ED}" srcOrd="0" destOrd="0" presId="urn:microsoft.com/office/officeart/2009/3/layout/HorizontalOrganizationChart"/>
    <dgm:cxn modelId="{01E80975-FDD6-4FF8-A666-B9983920C4B5}" type="presParOf" srcId="{D780137E-F0DB-4170-9D97-2B6A512F19ED}" destId="{7075D057-1B10-47C0-B736-4944BD1D1A82}" srcOrd="0" destOrd="0" presId="urn:microsoft.com/office/officeart/2009/3/layout/HorizontalOrganizationChart"/>
    <dgm:cxn modelId="{D5FD5681-A32D-4E27-96C8-052751739A26}" type="presParOf" srcId="{7075D057-1B10-47C0-B736-4944BD1D1A82}" destId="{F51B823E-FE60-4F4D-9944-74B3D3395676}" srcOrd="0" destOrd="0" presId="urn:microsoft.com/office/officeart/2009/3/layout/HorizontalOrganizationChart"/>
    <dgm:cxn modelId="{564A2B14-57E4-4279-BE37-91E9B5BF72B2}" type="presParOf" srcId="{7075D057-1B10-47C0-B736-4944BD1D1A82}" destId="{3D12CCA5-7774-494B-A12B-732DE512730F}" srcOrd="1" destOrd="0" presId="urn:microsoft.com/office/officeart/2009/3/layout/HorizontalOrganizationChart"/>
    <dgm:cxn modelId="{F1670639-F0B3-4D10-9116-05344E8993B5}" type="presParOf" srcId="{D780137E-F0DB-4170-9D97-2B6A512F19ED}" destId="{A24AEE11-6A7F-4BDD-BFEF-81BEAC2AE12A}" srcOrd="1" destOrd="0" presId="urn:microsoft.com/office/officeart/2009/3/layout/HorizontalOrganizationChart"/>
    <dgm:cxn modelId="{7991FB7E-72A1-4D6F-9157-7E803290FB4F}" type="presParOf" srcId="{A24AEE11-6A7F-4BDD-BFEF-81BEAC2AE12A}" destId="{E9C7386C-163F-4C34-A743-0FDD50988283}" srcOrd="0" destOrd="0" presId="urn:microsoft.com/office/officeart/2009/3/layout/HorizontalOrganizationChart"/>
    <dgm:cxn modelId="{3E665307-6804-4D9D-A855-B327D3E47FE3}" type="presParOf" srcId="{A24AEE11-6A7F-4BDD-BFEF-81BEAC2AE12A}" destId="{DEECC8C5-610C-47C6-9BA1-300788AE952F}" srcOrd="1" destOrd="0" presId="urn:microsoft.com/office/officeart/2009/3/layout/HorizontalOrganizationChart"/>
    <dgm:cxn modelId="{38F7B2FE-909A-40CF-8C42-AEB76FAB23EF}" type="presParOf" srcId="{DEECC8C5-610C-47C6-9BA1-300788AE952F}" destId="{40148527-2679-468B-BE82-D529CD24F52A}" srcOrd="0" destOrd="0" presId="urn:microsoft.com/office/officeart/2009/3/layout/HorizontalOrganizationChart"/>
    <dgm:cxn modelId="{CCF4A7EF-0D7B-43C0-A8B8-31CBF88866B7}" type="presParOf" srcId="{40148527-2679-468B-BE82-D529CD24F52A}" destId="{7A596899-B47A-4445-A081-27DE8D5AA19C}" srcOrd="0" destOrd="0" presId="urn:microsoft.com/office/officeart/2009/3/layout/HorizontalOrganizationChart"/>
    <dgm:cxn modelId="{3204B07B-EAE3-48DC-9DE7-9F8295641A4A}" type="presParOf" srcId="{40148527-2679-468B-BE82-D529CD24F52A}" destId="{F94010D2-24C9-42D5-B99F-5B28194C7140}" srcOrd="1" destOrd="0" presId="urn:microsoft.com/office/officeart/2009/3/layout/HorizontalOrganizationChart"/>
    <dgm:cxn modelId="{B581C189-B4C1-4595-B4E9-31DAD72E707B}" type="presParOf" srcId="{DEECC8C5-610C-47C6-9BA1-300788AE952F}" destId="{594624D4-732A-4320-9001-FC1C1EC36849}" srcOrd="1" destOrd="0" presId="urn:microsoft.com/office/officeart/2009/3/layout/HorizontalOrganizationChart"/>
    <dgm:cxn modelId="{51D02647-0400-4FE9-BD44-FDC6695673F3}" type="presParOf" srcId="{594624D4-732A-4320-9001-FC1C1EC36849}" destId="{D35BD542-0F47-4F6D-9A87-09C636C5B69D}" srcOrd="0" destOrd="0" presId="urn:microsoft.com/office/officeart/2009/3/layout/HorizontalOrganizationChart"/>
    <dgm:cxn modelId="{1BA13185-F174-4602-9BBE-A401EF5A8F93}" type="presParOf" srcId="{594624D4-732A-4320-9001-FC1C1EC36849}" destId="{66441FA1-76DF-442D-8CE7-9F77FB095325}" srcOrd="1" destOrd="0" presId="urn:microsoft.com/office/officeart/2009/3/layout/HorizontalOrganizationChart"/>
    <dgm:cxn modelId="{FD71A7FC-7A87-4A8F-8F21-04B1BDCA2CDF}" type="presParOf" srcId="{66441FA1-76DF-442D-8CE7-9F77FB095325}" destId="{8BFE6E0C-07BF-4D5B-B417-42822B7CB24F}" srcOrd="0" destOrd="0" presId="urn:microsoft.com/office/officeart/2009/3/layout/HorizontalOrganizationChart"/>
    <dgm:cxn modelId="{DF0A5B10-1B7D-4F64-A27C-0516F9890A28}" type="presParOf" srcId="{8BFE6E0C-07BF-4D5B-B417-42822B7CB24F}" destId="{D0230E02-79EC-433F-B2B0-5E97398704D6}" srcOrd="0" destOrd="0" presId="urn:microsoft.com/office/officeart/2009/3/layout/HorizontalOrganizationChart"/>
    <dgm:cxn modelId="{EC353314-5879-4A44-870B-628F7F6E27EF}" type="presParOf" srcId="{8BFE6E0C-07BF-4D5B-B417-42822B7CB24F}" destId="{8C467EA6-2912-45B3-9E31-9856D45E8FE5}" srcOrd="1" destOrd="0" presId="urn:microsoft.com/office/officeart/2009/3/layout/HorizontalOrganizationChart"/>
    <dgm:cxn modelId="{27144028-7BDE-40BD-B052-432337DA920A}" type="presParOf" srcId="{66441FA1-76DF-442D-8CE7-9F77FB095325}" destId="{B71297DF-11A6-4DDE-B9CE-4CACD3756FF4}" srcOrd="1" destOrd="0" presId="urn:microsoft.com/office/officeart/2009/3/layout/HorizontalOrganizationChart"/>
    <dgm:cxn modelId="{9A25A141-C997-42C6-AE0F-1D425482736E}" type="presParOf" srcId="{66441FA1-76DF-442D-8CE7-9F77FB095325}" destId="{126FCFB2-1162-4E09-9846-AE0ACB80CB43}" srcOrd="2" destOrd="0" presId="urn:microsoft.com/office/officeart/2009/3/layout/HorizontalOrganizationChart"/>
    <dgm:cxn modelId="{0AF8DB46-CEAC-44F8-8556-98FE7C2A0DDA}" type="presParOf" srcId="{DEECC8C5-610C-47C6-9BA1-300788AE952F}" destId="{2A96D791-C45F-4248-B2A2-0E45C37CE275}" srcOrd="2" destOrd="0" presId="urn:microsoft.com/office/officeart/2009/3/layout/HorizontalOrganizationChart"/>
    <dgm:cxn modelId="{819BD10D-4B83-49EF-B755-4BADAF8ED774}" type="presParOf" srcId="{A24AEE11-6A7F-4BDD-BFEF-81BEAC2AE12A}" destId="{E0A2BB3E-81A8-4635-AF5E-88838B44792A}" srcOrd="2" destOrd="0" presId="urn:microsoft.com/office/officeart/2009/3/layout/HorizontalOrganizationChart"/>
    <dgm:cxn modelId="{9832B5FE-8D8D-491B-BE23-B216E96C39D3}" type="presParOf" srcId="{A24AEE11-6A7F-4BDD-BFEF-81BEAC2AE12A}" destId="{6F497A9A-EC88-4517-A567-E47B195D9545}" srcOrd="3" destOrd="0" presId="urn:microsoft.com/office/officeart/2009/3/layout/HorizontalOrganizationChart"/>
    <dgm:cxn modelId="{CA71CCF8-B913-4645-B29D-385426371CB8}" type="presParOf" srcId="{6F497A9A-EC88-4517-A567-E47B195D9545}" destId="{2FCF3379-46A5-46F4-96B5-BA76C00E8F36}" srcOrd="0" destOrd="0" presId="urn:microsoft.com/office/officeart/2009/3/layout/HorizontalOrganizationChart"/>
    <dgm:cxn modelId="{03CA75F9-517B-49DB-BD71-888B80BDB1CC}" type="presParOf" srcId="{2FCF3379-46A5-46F4-96B5-BA76C00E8F36}" destId="{AE1D4FD7-92F6-46F7-81EE-134E2222A47F}" srcOrd="0" destOrd="0" presId="urn:microsoft.com/office/officeart/2009/3/layout/HorizontalOrganizationChart"/>
    <dgm:cxn modelId="{13656DE8-0768-4749-9A2D-A5739D604D9B}" type="presParOf" srcId="{2FCF3379-46A5-46F4-96B5-BA76C00E8F36}" destId="{7CE916D1-2A84-4D84-A366-351D79FEFEAE}" srcOrd="1" destOrd="0" presId="urn:microsoft.com/office/officeart/2009/3/layout/HorizontalOrganizationChart"/>
    <dgm:cxn modelId="{0ABBC9EB-D93C-4742-B599-37E41BA5EB1C}" type="presParOf" srcId="{6F497A9A-EC88-4517-A567-E47B195D9545}" destId="{38648815-4C47-4806-97DA-FD3F75B03CA5}" srcOrd="1" destOrd="0" presId="urn:microsoft.com/office/officeart/2009/3/layout/HorizontalOrganizationChart"/>
    <dgm:cxn modelId="{55A0BF45-F3DC-44C7-8442-563C69056602}" type="presParOf" srcId="{38648815-4C47-4806-97DA-FD3F75B03CA5}" destId="{4963E11B-9AFE-40E7-A35C-335B479C0055}" srcOrd="0" destOrd="0" presId="urn:microsoft.com/office/officeart/2009/3/layout/HorizontalOrganizationChart"/>
    <dgm:cxn modelId="{AED64639-B9A3-47BB-90EF-07A0D71EC459}" type="presParOf" srcId="{38648815-4C47-4806-97DA-FD3F75B03CA5}" destId="{C6DBAFA3-F27E-47FD-843E-F431DC29511F}" srcOrd="1" destOrd="0" presId="urn:microsoft.com/office/officeart/2009/3/layout/HorizontalOrganizationChart"/>
    <dgm:cxn modelId="{2C66492F-29FE-4281-A793-D1BAC464C0EF}" type="presParOf" srcId="{C6DBAFA3-F27E-47FD-843E-F431DC29511F}" destId="{9AA6F0A9-90EF-433F-8F2B-9FDEC1F73E56}" srcOrd="0" destOrd="0" presId="urn:microsoft.com/office/officeart/2009/3/layout/HorizontalOrganizationChart"/>
    <dgm:cxn modelId="{0992568B-E52F-4C18-82C5-634AC96DE8C3}" type="presParOf" srcId="{9AA6F0A9-90EF-433F-8F2B-9FDEC1F73E56}" destId="{DC8F20A8-8835-4AF9-BE60-FE615C3F9ACD}" srcOrd="0" destOrd="0" presId="urn:microsoft.com/office/officeart/2009/3/layout/HorizontalOrganizationChart"/>
    <dgm:cxn modelId="{E35DF399-B670-4AF7-BD5F-86525A23AF98}" type="presParOf" srcId="{9AA6F0A9-90EF-433F-8F2B-9FDEC1F73E56}" destId="{118F6F02-8806-4CC5-BDE9-AAA8A54DE537}" srcOrd="1" destOrd="0" presId="urn:microsoft.com/office/officeart/2009/3/layout/HorizontalOrganizationChart"/>
    <dgm:cxn modelId="{3A705E3D-752F-4D57-B96C-EA5698F07BC3}" type="presParOf" srcId="{C6DBAFA3-F27E-47FD-843E-F431DC29511F}" destId="{B1F9F814-51A7-410B-949D-AF380D02C562}" srcOrd="1" destOrd="0" presId="urn:microsoft.com/office/officeart/2009/3/layout/HorizontalOrganizationChart"/>
    <dgm:cxn modelId="{CB7925B0-FD25-4ECD-A60E-086335867BA9}" type="presParOf" srcId="{C6DBAFA3-F27E-47FD-843E-F431DC29511F}" destId="{2A1B12AD-6FD2-4A5F-ADCA-096B5E61A9CE}" srcOrd="2" destOrd="0" presId="urn:microsoft.com/office/officeart/2009/3/layout/HorizontalOrganizationChart"/>
    <dgm:cxn modelId="{BC6446DC-C683-4CC7-BB79-AAC28398766B}" type="presParOf" srcId="{6F497A9A-EC88-4517-A567-E47B195D9545}" destId="{C16E26D3-B4D0-44DE-BD23-81598CC25901}" srcOrd="2" destOrd="0" presId="urn:microsoft.com/office/officeart/2009/3/layout/HorizontalOrganizationChart"/>
    <dgm:cxn modelId="{85DE9475-EAAB-4AF0-A08B-D40FF87E4CDF}" type="presParOf" srcId="{A24AEE11-6A7F-4BDD-BFEF-81BEAC2AE12A}" destId="{14103B11-CF28-4F27-80C4-430E9308C7E9}" srcOrd="4" destOrd="0" presId="urn:microsoft.com/office/officeart/2009/3/layout/HorizontalOrganizationChart"/>
    <dgm:cxn modelId="{8AA4246B-9D73-4FC0-8D00-1E6D0E8330FC}" type="presParOf" srcId="{A24AEE11-6A7F-4BDD-BFEF-81BEAC2AE12A}" destId="{C5E7E669-3D81-44F7-9F2C-718F56313487}" srcOrd="5" destOrd="0" presId="urn:microsoft.com/office/officeart/2009/3/layout/HorizontalOrganizationChart"/>
    <dgm:cxn modelId="{DF4EB974-2E01-481D-8CD8-ACE9800575FE}" type="presParOf" srcId="{C5E7E669-3D81-44F7-9F2C-718F56313487}" destId="{56A2EF9F-7251-4AF1-9E10-4B225136D897}" srcOrd="0" destOrd="0" presId="urn:microsoft.com/office/officeart/2009/3/layout/HorizontalOrganizationChart"/>
    <dgm:cxn modelId="{65791614-CDF5-4C99-8240-2B0C7084CCD2}" type="presParOf" srcId="{56A2EF9F-7251-4AF1-9E10-4B225136D897}" destId="{8C524549-3708-42AC-860C-C56610978573}" srcOrd="0" destOrd="0" presId="urn:microsoft.com/office/officeart/2009/3/layout/HorizontalOrganizationChart"/>
    <dgm:cxn modelId="{D6293BB7-86E9-4E33-AF3B-E1FB4217508C}" type="presParOf" srcId="{56A2EF9F-7251-4AF1-9E10-4B225136D897}" destId="{B94E6043-BA13-4A5A-8A33-5AF1ED3C5F70}" srcOrd="1" destOrd="0" presId="urn:microsoft.com/office/officeart/2009/3/layout/HorizontalOrganizationChart"/>
    <dgm:cxn modelId="{7DE58ED0-166C-4C72-A963-11D7BF5E7720}" type="presParOf" srcId="{C5E7E669-3D81-44F7-9F2C-718F56313487}" destId="{3DB8F62B-ABC2-479B-8D0B-3E0969E98BB6}" srcOrd="1" destOrd="0" presId="urn:microsoft.com/office/officeart/2009/3/layout/HorizontalOrganizationChart"/>
    <dgm:cxn modelId="{D24BDC2B-62E2-44D3-BC4D-6D724ED8366C}" type="presParOf" srcId="{3DB8F62B-ABC2-479B-8D0B-3E0969E98BB6}" destId="{81D7BD5F-8921-4F9B-B66F-37CE71F35914}" srcOrd="0" destOrd="0" presId="urn:microsoft.com/office/officeart/2009/3/layout/HorizontalOrganizationChart"/>
    <dgm:cxn modelId="{F2119AB4-DC08-49CD-8944-2CABB75D8942}" type="presParOf" srcId="{3DB8F62B-ABC2-479B-8D0B-3E0969E98BB6}" destId="{46D91AA9-B969-4E93-9E3D-D015735A1692}" srcOrd="1" destOrd="0" presId="urn:microsoft.com/office/officeart/2009/3/layout/HorizontalOrganizationChart"/>
    <dgm:cxn modelId="{E09EADB1-BF94-4191-A15D-46CFC281C2E3}" type="presParOf" srcId="{46D91AA9-B969-4E93-9E3D-D015735A1692}" destId="{5C2B852C-9AF6-4D9D-97DA-0D3A9F4C7211}" srcOrd="0" destOrd="0" presId="urn:microsoft.com/office/officeart/2009/3/layout/HorizontalOrganizationChart"/>
    <dgm:cxn modelId="{34E9F2C2-A1EC-4323-995E-294BB8F47BA8}" type="presParOf" srcId="{5C2B852C-9AF6-4D9D-97DA-0D3A9F4C7211}" destId="{BC5A419D-70CE-4033-B17D-C2C93EC45AEE}" srcOrd="0" destOrd="0" presId="urn:microsoft.com/office/officeart/2009/3/layout/HorizontalOrganizationChart"/>
    <dgm:cxn modelId="{36DC192D-88EC-4C77-8B58-F35C1332A031}" type="presParOf" srcId="{5C2B852C-9AF6-4D9D-97DA-0D3A9F4C7211}" destId="{7CF72038-A600-4481-A5B0-A4E03A8936A3}" srcOrd="1" destOrd="0" presId="urn:microsoft.com/office/officeart/2009/3/layout/HorizontalOrganizationChart"/>
    <dgm:cxn modelId="{6BB5417F-E3BD-42DE-BAF8-E65FC946A415}" type="presParOf" srcId="{46D91AA9-B969-4E93-9E3D-D015735A1692}" destId="{02F0AE82-8DB6-4F01-81C0-A79608FDEEEA}" srcOrd="1" destOrd="0" presId="urn:microsoft.com/office/officeart/2009/3/layout/HorizontalOrganizationChart"/>
    <dgm:cxn modelId="{CF2255FE-058D-42D2-B1E3-3B124C9ED92F}" type="presParOf" srcId="{46D91AA9-B969-4E93-9E3D-D015735A1692}" destId="{8F0DC206-0733-448C-8DEB-65F571860A22}" srcOrd="2" destOrd="0" presId="urn:microsoft.com/office/officeart/2009/3/layout/HorizontalOrganizationChart"/>
    <dgm:cxn modelId="{3721CCF2-6FBE-40D6-A3B3-2F21C96EC1DF}" type="presParOf" srcId="{C5E7E669-3D81-44F7-9F2C-718F56313487}" destId="{33347924-B32A-49FD-B1FF-D8DCD528CA44}" srcOrd="2" destOrd="0" presId="urn:microsoft.com/office/officeart/2009/3/layout/HorizontalOrganizationChart"/>
    <dgm:cxn modelId="{9188D0B8-D10C-4A2A-A103-34684992201B}" type="presParOf" srcId="{A24AEE11-6A7F-4BDD-BFEF-81BEAC2AE12A}" destId="{A995054B-CF9A-4BDD-8F44-815017E586F5}" srcOrd="6" destOrd="0" presId="urn:microsoft.com/office/officeart/2009/3/layout/HorizontalOrganizationChart"/>
    <dgm:cxn modelId="{90C53A2A-ED3A-4301-976E-D92732999649}" type="presParOf" srcId="{A24AEE11-6A7F-4BDD-BFEF-81BEAC2AE12A}" destId="{EBB27C3B-850B-4724-A79E-3D2615B08F49}" srcOrd="7" destOrd="0" presId="urn:microsoft.com/office/officeart/2009/3/layout/HorizontalOrganizationChart"/>
    <dgm:cxn modelId="{FA4AFB2E-1574-4507-93AF-A70E1736E560}" type="presParOf" srcId="{EBB27C3B-850B-4724-A79E-3D2615B08F49}" destId="{7553AF2D-FA74-4221-AED2-9FA2E6EE2D5C}" srcOrd="0" destOrd="0" presId="urn:microsoft.com/office/officeart/2009/3/layout/HorizontalOrganizationChart"/>
    <dgm:cxn modelId="{F3F80DC5-FAE8-4E01-84D6-E7639FC853FC}" type="presParOf" srcId="{7553AF2D-FA74-4221-AED2-9FA2E6EE2D5C}" destId="{93DF0DD2-2C46-41FE-B223-E1275DB0C976}" srcOrd="0" destOrd="0" presId="urn:microsoft.com/office/officeart/2009/3/layout/HorizontalOrganizationChart"/>
    <dgm:cxn modelId="{448C715D-534B-4196-92FC-80F6CC6EF3D5}" type="presParOf" srcId="{7553AF2D-FA74-4221-AED2-9FA2E6EE2D5C}" destId="{0FF9005E-D8F6-4BF1-B5F6-370D7516955E}" srcOrd="1" destOrd="0" presId="urn:microsoft.com/office/officeart/2009/3/layout/HorizontalOrganizationChart"/>
    <dgm:cxn modelId="{8C050ED1-60A9-4C60-8C1C-48A264C53D39}" type="presParOf" srcId="{EBB27C3B-850B-4724-A79E-3D2615B08F49}" destId="{C9643019-8CF0-4061-A746-F63733CB5509}" srcOrd="1" destOrd="0" presId="urn:microsoft.com/office/officeart/2009/3/layout/HorizontalOrganizationChart"/>
    <dgm:cxn modelId="{9ECCE45B-43B5-4968-A4EB-6AC64CBC1805}" type="presParOf" srcId="{C9643019-8CF0-4061-A746-F63733CB5509}" destId="{26F2D05A-D036-4B9C-8D3B-19249528D904}" srcOrd="0" destOrd="0" presId="urn:microsoft.com/office/officeart/2009/3/layout/HorizontalOrganizationChart"/>
    <dgm:cxn modelId="{2246D743-7755-4325-B31A-A08909FCEEAF}" type="presParOf" srcId="{C9643019-8CF0-4061-A746-F63733CB5509}" destId="{8CAC9744-5EB9-4079-AFC6-D6A7480BB3DF}" srcOrd="1" destOrd="0" presId="urn:microsoft.com/office/officeart/2009/3/layout/HorizontalOrganizationChart"/>
    <dgm:cxn modelId="{C5D6399C-F80D-4C90-8EC3-788537F7AB29}" type="presParOf" srcId="{8CAC9744-5EB9-4079-AFC6-D6A7480BB3DF}" destId="{3ED987EF-4E64-4AF6-BDCD-73FF863C2123}" srcOrd="0" destOrd="0" presId="urn:microsoft.com/office/officeart/2009/3/layout/HorizontalOrganizationChart"/>
    <dgm:cxn modelId="{DEC6C80C-D828-4E57-BAD5-84EFFE9F3B49}" type="presParOf" srcId="{3ED987EF-4E64-4AF6-BDCD-73FF863C2123}" destId="{AC90CF64-FD1A-4F70-9567-CA240017DD0F}" srcOrd="0" destOrd="0" presId="urn:microsoft.com/office/officeart/2009/3/layout/HorizontalOrganizationChart"/>
    <dgm:cxn modelId="{5ABB6C6A-0877-4D6E-B3D0-7F7DDA657EE0}" type="presParOf" srcId="{3ED987EF-4E64-4AF6-BDCD-73FF863C2123}" destId="{11D34C3F-01A3-441C-9F86-B94DB27F65E0}" srcOrd="1" destOrd="0" presId="urn:microsoft.com/office/officeart/2009/3/layout/HorizontalOrganizationChart"/>
    <dgm:cxn modelId="{D09D2D48-330D-4C94-AB0C-E031E4A1AE18}" type="presParOf" srcId="{8CAC9744-5EB9-4079-AFC6-D6A7480BB3DF}" destId="{A055E8F9-F1A1-4EAC-A50D-9A4BE3340364}" srcOrd="1" destOrd="0" presId="urn:microsoft.com/office/officeart/2009/3/layout/HorizontalOrganizationChart"/>
    <dgm:cxn modelId="{CBF53360-2BF6-42FE-867C-7E9C12DBBA4D}" type="presParOf" srcId="{8CAC9744-5EB9-4079-AFC6-D6A7480BB3DF}" destId="{DC4D71EF-412B-42EB-9322-8FB657CC11C0}" srcOrd="2" destOrd="0" presId="urn:microsoft.com/office/officeart/2009/3/layout/HorizontalOrganizationChart"/>
    <dgm:cxn modelId="{B1E943DC-C397-44D4-A7A4-82A9E28E6641}" type="presParOf" srcId="{EBB27C3B-850B-4724-A79E-3D2615B08F49}" destId="{09BE60E3-797E-49E6-B3B5-2ED5C70B830F}" srcOrd="2" destOrd="0" presId="urn:microsoft.com/office/officeart/2009/3/layout/HorizontalOrganizationChart"/>
    <dgm:cxn modelId="{375AA1C1-C9BE-47CE-A3B2-406AF3DB21C1}" type="presParOf" srcId="{D780137E-F0DB-4170-9D97-2B6A512F19ED}" destId="{037217D2-C9CA-4F2C-AABB-48A64CE56678}"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981063-7940-4FFC-B5F2-41444DB31EC3}" type="doc">
      <dgm:prSet loTypeId="urn:microsoft.com/office/officeart/2008/layout/RadialCluster" loCatId="relationship" qsTypeId="urn:microsoft.com/office/officeart/2005/8/quickstyle/simple1" qsCatId="simple" csTypeId="urn:microsoft.com/office/officeart/2005/8/colors/colorful2" csCatId="colorful" phldr="1"/>
      <dgm:spPr/>
      <dgm:t>
        <a:bodyPr/>
        <a:lstStyle/>
        <a:p>
          <a:endParaRPr lang="hu-HU"/>
        </a:p>
      </dgm:t>
    </dgm:pt>
    <dgm:pt modelId="{404DD6D1-561E-49FD-A1FE-9C0875573555}">
      <dgm:prSet phldrT="[Szöveg]"/>
      <dgm:spPr/>
      <dgm:t>
        <a:bodyPr/>
        <a:lstStyle/>
        <a:p>
          <a:r>
            <a:rPr lang="hu-HU" dirty="0" smtClean="0"/>
            <a:t>NAT2020</a:t>
          </a:r>
        </a:p>
        <a:p>
          <a:r>
            <a:rPr lang="hu-HU" dirty="0" err="1" smtClean="0"/>
            <a:t>defines</a:t>
          </a:r>
          <a:endParaRPr lang="hu-HU" dirty="0"/>
        </a:p>
      </dgm:t>
    </dgm:pt>
    <dgm:pt modelId="{17020C2E-E13D-4B9D-8F72-8C024D5A0650}" type="parTrans" cxnId="{F7F664D9-96E7-4C0A-8A05-23D885213811}">
      <dgm:prSet/>
      <dgm:spPr/>
      <dgm:t>
        <a:bodyPr/>
        <a:lstStyle/>
        <a:p>
          <a:endParaRPr lang="hu-HU"/>
        </a:p>
      </dgm:t>
    </dgm:pt>
    <dgm:pt modelId="{4AA4DB9A-CB42-452B-BB1C-9719B89A62A0}" type="sibTrans" cxnId="{F7F664D9-96E7-4C0A-8A05-23D885213811}">
      <dgm:prSet/>
      <dgm:spPr/>
      <dgm:t>
        <a:bodyPr/>
        <a:lstStyle/>
        <a:p>
          <a:endParaRPr lang="hu-HU"/>
        </a:p>
      </dgm:t>
    </dgm:pt>
    <dgm:pt modelId="{DD8887A6-00E3-4FA4-9DBA-E679339125E4}">
      <dgm:prSet phldrT="[Szöveg]"/>
      <dgm:spPr/>
      <dgm:t>
        <a:bodyPr/>
        <a:lstStyle/>
        <a:p>
          <a:r>
            <a:rPr lang="hu-HU" dirty="0" smtClean="0"/>
            <a:t>Key </a:t>
          </a:r>
          <a:r>
            <a:rPr lang="hu-HU" dirty="0" err="1" smtClean="0"/>
            <a:t>competences</a:t>
          </a:r>
          <a:endParaRPr lang="hu-HU" dirty="0"/>
        </a:p>
      </dgm:t>
    </dgm:pt>
    <dgm:pt modelId="{65943077-376E-4943-8690-7CCBD80F2A30}" type="parTrans" cxnId="{72E81DC9-6DA4-40BC-9820-FBEB68B97772}">
      <dgm:prSet/>
      <dgm:spPr/>
      <dgm:t>
        <a:bodyPr/>
        <a:lstStyle/>
        <a:p>
          <a:endParaRPr lang="hu-HU"/>
        </a:p>
      </dgm:t>
    </dgm:pt>
    <dgm:pt modelId="{B2265BBC-F5EC-48ED-B4A1-9FD525DE6A35}" type="sibTrans" cxnId="{72E81DC9-6DA4-40BC-9820-FBEB68B97772}">
      <dgm:prSet/>
      <dgm:spPr/>
      <dgm:t>
        <a:bodyPr/>
        <a:lstStyle/>
        <a:p>
          <a:endParaRPr lang="hu-HU"/>
        </a:p>
      </dgm:t>
    </dgm:pt>
    <dgm:pt modelId="{D2185404-79C6-4D62-B403-BBBF654519E7}">
      <dgm:prSet phldrT="[Szöveg]"/>
      <dgm:spPr/>
      <dgm:t>
        <a:bodyPr/>
        <a:lstStyle/>
        <a:p>
          <a:r>
            <a:rPr lang="hu-HU" dirty="0" smtClean="0"/>
            <a:t>Main </a:t>
          </a:r>
          <a:r>
            <a:rPr lang="hu-HU" dirty="0" err="1" smtClean="0"/>
            <a:t>areas</a:t>
          </a:r>
          <a:r>
            <a:rPr lang="hu-HU" dirty="0" smtClean="0"/>
            <a:t> of </a:t>
          </a:r>
          <a:r>
            <a:rPr lang="hu-HU" dirty="0" err="1" smtClean="0"/>
            <a:t>knowledge</a:t>
          </a:r>
          <a:endParaRPr lang="hu-HU" dirty="0"/>
        </a:p>
      </dgm:t>
    </dgm:pt>
    <dgm:pt modelId="{600C0BA0-FAE8-4190-B259-3E6B9D9043A9}" type="parTrans" cxnId="{428E7C7B-DB3E-451D-A0EB-558D4DDF4BB9}">
      <dgm:prSet/>
      <dgm:spPr/>
      <dgm:t>
        <a:bodyPr/>
        <a:lstStyle/>
        <a:p>
          <a:endParaRPr lang="hu-HU"/>
        </a:p>
      </dgm:t>
    </dgm:pt>
    <dgm:pt modelId="{E125E19B-B26D-4395-93F3-4F665EE20F94}" type="sibTrans" cxnId="{428E7C7B-DB3E-451D-A0EB-558D4DDF4BB9}">
      <dgm:prSet/>
      <dgm:spPr/>
      <dgm:t>
        <a:bodyPr/>
        <a:lstStyle/>
        <a:p>
          <a:endParaRPr lang="hu-HU"/>
        </a:p>
      </dgm:t>
    </dgm:pt>
    <dgm:pt modelId="{5A36BD15-00F7-478E-B9F1-241CC3DFD530}">
      <dgm:prSet phldrT="[Szöveg]"/>
      <dgm:spPr/>
      <dgm:t>
        <a:bodyPr/>
        <a:lstStyle/>
        <a:p>
          <a:r>
            <a:rPr lang="hu-HU" dirty="0" smtClean="0"/>
            <a:t>Main </a:t>
          </a:r>
          <a:r>
            <a:rPr lang="hu-HU" dirty="0" err="1" smtClean="0"/>
            <a:t>development</a:t>
          </a:r>
          <a:r>
            <a:rPr lang="hu-HU" dirty="0" smtClean="0"/>
            <a:t> </a:t>
          </a:r>
          <a:r>
            <a:rPr lang="hu-HU" dirty="0" err="1" smtClean="0"/>
            <a:t>tasks</a:t>
          </a:r>
          <a:endParaRPr lang="hu-HU" dirty="0"/>
        </a:p>
      </dgm:t>
    </dgm:pt>
    <dgm:pt modelId="{48086820-33F6-460A-8E88-A0118AC8E331}" type="parTrans" cxnId="{8B6050B5-F123-48C9-B76E-131051170B8C}">
      <dgm:prSet/>
      <dgm:spPr/>
      <dgm:t>
        <a:bodyPr/>
        <a:lstStyle/>
        <a:p>
          <a:endParaRPr lang="hu-HU"/>
        </a:p>
      </dgm:t>
    </dgm:pt>
    <dgm:pt modelId="{5371D488-7167-4C3F-91E6-3CA57C4B0453}" type="sibTrans" cxnId="{8B6050B5-F123-48C9-B76E-131051170B8C}">
      <dgm:prSet/>
      <dgm:spPr/>
      <dgm:t>
        <a:bodyPr/>
        <a:lstStyle/>
        <a:p>
          <a:endParaRPr lang="hu-HU"/>
        </a:p>
      </dgm:t>
    </dgm:pt>
    <dgm:pt modelId="{9E1727C9-72B6-4616-81E8-4D58C0F18892}" type="pres">
      <dgm:prSet presAssocID="{C8981063-7940-4FFC-B5F2-41444DB31EC3}" presName="Name0" presStyleCnt="0">
        <dgm:presLayoutVars>
          <dgm:chMax val="1"/>
          <dgm:chPref val="1"/>
          <dgm:dir/>
          <dgm:animOne val="branch"/>
          <dgm:animLvl val="lvl"/>
        </dgm:presLayoutVars>
      </dgm:prSet>
      <dgm:spPr/>
      <dgm:t>
        <a:bodyPr/>
        <a:lstStyle/>
        <a:p>
          <a:endParaRPr lang="hu-HU"/>
        </a:p>
      </dgm:t>
    </dgm:pt>
    <dgm:pt modelId="{EA87C8D7-778A-488E-8FC9-1BD5AB82D025}" type="pres">
      <dgm:prSet presAssocID="{404DD6D1-561E-49FD-A1FE-9C0875573555}" presName="singleCycle" presStyleCnt="0"/>
      <dgm:spPr/>
    </dgm:pt>
    <dgm:pt modelId="{B1FC3A90-3E25-4920-A402-CABB3D6D14AF}" type="pres">
      <dgm:prSet presAssocID="{404DD6D1-561E-49FD-A1FE-9C0875573555}" presName="singleCenter" presStyleLbl="node1" presStyleIdx="0" presStyleCnt="4" custScaleX="129627" custScaleY="158490" custLinFactNeighborX="-799" custLinFactNeighborY="-13084">
        <dgm:presLayoutVars>
          <dgm:chMax val="7"/>
          <dgm:chPref val="7"/>
        </dgm:presLayoutVars>
      </dgm:prSet>
      <dgm:spPr/>
      <dgm:t>
        <a:bodyPr/>
        <a:lstStyle/>
        <a:p>
          <a:endParaRPr lang="hu-HU"/>
        </a:p>
      </dgm:t>
    </dgm:pt>
    <dgm:pt modelId="{DF33A79A-24DC-4616-A3FD-6B1AF77D2853}" type="pres">
      <dgm:prSet presAssocID="{65943077-376E-4943-8690-7CCBD80F2A30}" presName="Name56" presStyleLbl="parChTrans1D2" presStyleIdx="0" presStyleCnt="3"/>
      <dgm:spPr/>
      <dgm:t>
        <a:bodyPr/>
        <a:lstStyle/>
        <a:p>
          <a:endParaRPr lang="hu-HU"/>
        </a:p>
      </dgm:t>
    </dgm:pt>
    <dgm:pt modelId="{EC0EAB93-FD87-4A91-9761-D8D8149EE54F}" type="pres">
      <dgm:prSet presAssocID="{DD8887A6-00E3-4FA4-9DBA-E679339125E4}" presName="text0" presStyleLbl="node1" presStyleIdx="1" presStyleCnt="4" custScaleX="313341" custScaleY="71325" custRadScaleRad="117682" custRadScaleInc="364">
        <dgm:presLayoutVars>
          <dgm:bulletEnabled val="1"/>
        </dgm:presLayoutVars>
      </dgm:prSet>
      <dgm:spPr/>
      <dgm:t>
        <a:bodyPr/>
        <a:lstStyle/>
        <a:p>
          <a:endParaRPr lang="hu-HU"/>
        </a:p>
      </dgm:t>
    </dgm:pt>
    <dgm:pt modelId="{F7FBAD92-1969-4A1F-8311-864ECB0627DC}" type="pres">
      <dgm:prSet presAssocID="{600C0BA0-FAE8-4190-B259-3E6B9D9043A9}" presName="Name56" presStyleLbl="parChTrans1D2" presStyleIdx="1" presStyleCnt="3"/>
      <dgm:spPr/>
      <dgm:t>
        <a:bodyPr/>
        <a:lstStyle/>
        <a:p>
          <a:endParaRPr lang="hu-HU"/>
        </a:p>
      </dgm:t>
    </dgm:pt>
    <dgm:pt modelId="{76622506-27CC-4E45-8C20-05FA997643E0}" type="pres">
      <dgm:prSet presAssocID="{D2185404-79C6-4D62-B403-BBBF654519E7}" presName="text0" presStyleLbl="node1" presStyleIdx="2" presStyleCnt="4" custScaleX="388453" custScaleY="71035" custRadScaleRad="171236" custRadScaleInc="-23374">
        <dgm:presLayoutVars>
          <dgm:bulletEnabled val="1"/>
        </dgm:presLayoutVars>
      </dgm:prSet>
      <dgm:spPr/>
      <dgm:t>
        <a:bodyPr/>
        <a:lstStyle/>
        <a:p>
          <a:endParaRPr lang="hu-HU"/>
        </a:p>
      </dgm:t>
    </dgm:pt>
    <dgm:pt modelId="{80F827BA-40B3-4BF1-8A60-423789FDCD13}" type="pres">
      <dgm:prSet presAssocID="{48086820-33F6-460A-8E88-A0118AC8E331}" presName="Name56" presStyleLbl="parChTrans1D2" presStyleIdx="2" presStyleCnt="3"/>
      <dgm:spPr/>
      <dgm:t>
        <a:bodyPr/>
        <a:lstStyle/>
        <a:p>
          <a:endParaRPr lang="hu-HU"/>
        </a:p>
      </dgm:t>
    </dgm:pt>
    <dgm:pt modelId="{FC4DF862-09FC-497F-826B-55AF493B2ED9}" type="pres">
      <dgm:prSet presAssocID="{5A36BD15-00F7-478E-B9F1-241CC3DFD530}" presName="text0" presStyleLbl="node1" presStyleIdx="3" presStyleCnt="4" custScaleX="490993" custScaleY="60541" custRadScaleRad="174881" custRadScaleInc="22856">
        <dgm:presLayoutVars>
          <dgm:bulletEnabled val="1"/>
        </dgm:presLayoutVars>
      </dgm:prSet>
      <dgm:spPr/>
      <dgm:t>
        <a:bodyPr/>
        <a:lstStyle/>
        <a:p>
          <a:endParaRPr lang="hu-HU"/>
        </a:p>
      </dgm:t>
    </dgm:pt>
  </dgm:ptLst>
  <dgm:cxnLst>
    <dgm:cxn modelId="{428E7C7B-DB3E-451D-A0EB-558D4DDF4BB9}" srcId="{404DD6D1-561E-49FD-A1FE-9C0875573555}" destId="{D2185404-79C6-4D62-B403-BBBF654519E7}" srcOrd="1" destOrd="0" parTransId="{600C0BA0-FAE8-4190-B259-3E6B9D9043A9}" sibTransId="{E125E19B-B26D-4395-93F3-4F665EE20F94}"/>
    <dgm:cxn modelId="{F317A47C-6F86-4438-8208-CB98396E7F3C}" type="presOf" srcId="{DD8887A6-00E3-4FA4-9DBA-E679339125E4}" destId="{EC0EAB93-FD87-4A91-9761-D8D8149EE54F}" srcOrd="0" destOrd="0" presId="urn:microsoft.com/office/officeart/2008/layout/RadialCluster"/>
    <dgm:cxn modelId="{F7F664D9-96E7-4C0A-8A05-23D885213811}" srcId="{C8981063-7940-4FFC-B5F2-41444DB31EC3}" destId="{404DD6D1-561E-49FD-A1FE-9C0875573555}" srcOrd="0" destOrd="0" parTransId="{17020C2E-E13D-4B9D-8F72-8C024D5A0650}" sibTransId="{4AA4DB9A-CB42-452B-BB1C-9719B89A62A0}"/>
    <dgm:cxn modelId="{87D43764-2F6D-492D-BBA7-1C51AD4D3168}" type="presOf" srcId="{C8981063-7940-4FFC-B5F2-41444DB31EC3}" destId="{9E1727C9-72B6-4616-81E8-4D58C0F18892}" srcOrd="0" destOrd="0" presId="urn:microsoft.com/office/officeart/2008/layout/RadialCluster"/>
    <dgm:cxn modelId="{7593BD0C-7AF1-47EA-AD2E-2D230FE6420B}" type="presOf" srcId="{5A36BD15-00F7-478E-B9F1-241CC3DFD530}" destId="{FC4DF862-09FC-497F-826B-55AF493B2ED9}" srcOrd="0" destOrd="0" presId="urn:microsoft.com/office/officeart/2008/layout/RadialCluster"/>
    <dgm:cxn modelId="{8177CE29-823C-4B27-B70C-D0AFE55F54EF}" type="presOf" srcId="{48086820-33F6-460A-8E88-A0118AC8E331}" destId="{80F827BA-40B3-4BF1-8A60-423789FDCD13}" srcOrd="0" destOrd="0" presId="urn:microsoft.com/office/officeart/2008/layout/RadialCluster"/>
    <dgm:cxn modelId="{56F051A9-3108-4746-9CC3-2EB43FCE4000}" type="presOf" srcId="{600C0BA0-FAE8-4190-B259-3E6B9D9043A9}" destId="{F7FBAD92-1969-4A1F-8311-864ECB0627DC}" srcOrd="0" destOrd="0" presId="urn:microsoft.com/office/officeart/2008/layout/RadialCluster"/>
    <dgm:cxn modelId="{8B6050B5-F123-48C9-B76E-131051170B8C}" srcId="{404DD6D1-561E-49FD-A1FE-9C0875573555}" destId="{5A36BD15-00F7-478E-B9F1-241CC3DFD530}" srcOrd="2" destOrd="0" parTransId="{48086820-33F6-460A-8E88-A0118AC8E331}" sibTransId="{5371D488-7167-4C3F-91E6-3CA57C4B0453}"/>
    <dgm:cxn modelId="{194CE377-31AE-4E1A-A0EC-6610EC62C3BD}" type="presOf" srcId="{D2185404-79C6-4D62-B403-BBBF654519E7}" destId="{76622506-27CC-4E45-8C20-05FA997643E0}" srcOrd="0" destOrd="0" presId="urn:microsoft.com/office/officeart/2008/layout/RadialCluster"/>
    <dgm:cxn modelId="{72E81DC9-6DA4-40BC-9820-FBEB68B97772}" srcId="{404DD6D1-561E-49FD-A1FE-9C0875573555}" destId="{DD8887A6-00E3-4FA4-9DBA-E679339125E4}" srcOrd="0" destOrd="0" parTransId="{65943077-376E-4943-8690-7CCBD80F2A30}" sibTransId="{B2265BBC-F5EC-48ED-B4A1-9FD525DE6A35}"/>
    <dgm:cxn modelId="{B6C57A29-9966-4965-8EA2-341852341A4E}" type="presOf" srcId="{404DD6D1-561E-49FD-A1FE-9C0875573555}" destId="{B1FC3A90-3E25-4920-A402-CABB3D6D14AF}" srcOrd="0" destOrd="0" presId="urn:microsoft.com/office/officeart/2008/layout/RadialCluster"/>
    <dgm:cxn modelId="{DD387D16-D149-4BB7-AAF8-9BC153758E37}" type="presOf" srcId="{65943077-376E-4943-8690-7CCBD80F2A30}" destId="{DF33A79A-24DC-4616-A3FD-6B1AF77D2853}" srcOrd="0" destOrd="0" presId="urn:microsoft.com/office/officeart/2008/layout/RadialCluster"/>
    <dgm:cxn modelId="{FBF31A63-C4F3-4624-9AB3-96B6CD6CE6A1}" type="presParOf" srcId="{9E1727C9-72B6-4616-81E8-4D58C0F18892}" destId="{EA87C8D7-778A-488E-8FC9-1BD5AB82D025}" srcOrd="0" destOrd="0" presId="urn:microsoft.com/office/officeart/2008/layout/RadialCluster"/>
    <dgm:cxn modelId="{CB15DAF0-D772-4254-BAFB-C969291C10E8}" type="presParOf" srcId="{EA87C8D7-778A-488E-8FC9-1BD5AB82D025}" destId="{B1FC3A90-3E25-4920-A402-CABB3D6D14AF}" srcOrd="0" destOrd="0" presId="urn:microsoft.com/office/officeart/2008/layout/RadialCluster"/>
    <dgm:cxn modelId="{3A280AF4-6177-4468-90FF-0FBE98D3A49A}" type="presParOf" srcId="{EA87C8D7-778A-488E-8FC9-1BD5AB82D025}" destId="{DF33A79A-24DC-4616-A3FD-6B1AF77D2853}" srcOrd="1" destOrd="0" presId="urn:microsoft.com/office/officeart/2008/layout/RadialCluster"/>
    <dgm:cxn modelId="{1C7D6C58-D238-49B5-9CD8-14E098A22462}" type="presParOf" srcId="{EA87C8D7-778A-488E-8FC9-1BD5AB82D025}" destId="{EC0EAB93-FD87-4A91-9761-D8D8149EE54F}" srcOrd="2" destOrd="0" presId="urn:microsoft.com/office/officeart/2008/layout/RadialCluster"/>
    <dgm:cxn modelId="{0C643BBA-93E4-454A-92F2-5C06CCF53EA2}" type="presParOf" srcId="{EA87C8D7-778A-488E-8FC9-1BD5AB82D025}" destId="{F7FBAD92-1969-4A1F-8311-864ECB0627DC}" srcOrd="3" destOrd="0" presId="urn:microsoft.com/office/officeart/2008/layout/RadialCluster"/>
    <dgm:cxn modelId="{EEFBF92F-B5DD-4EF2-B02D-BC3A68ED3343}" type="presParOf" srcId="{EA87C8D7-778A-488E-8FC9-1BD5AB82D025}" destId="{76622506-27CC-4E45-8C20-05FA997643E0}" srcOrd="4" destOrd="0" presId="urn:microsoft.com/office/officeart/2008/layout/RadialCluster"/>
    <dgm:cxn modelId="{77C31AF9-9A22-41F9-9B2A-85F0CC8B3B79}" type="presParOf" srcId="{EA87C8D7-778A-488E-8FC9-1BD5AB82D025}" destId="{80F827BA-40B3-4BF1-8A60-423789FDCD13}" srcOrd="5" destOrd="0" presId="urn:microsoft.com/office/officeart/2008/layout/RadialCluster"/>
    <dgm:cxn modelId="{3BA179B4-4A4C-464B-A2EE-EB4B64062E6D}" type="presParOf" srcId="{EA87C8D7-778A-488E-8FC9-1BD5AB82D025}" destId="{FC4DF862-09FC-497F-826B-55AF493B2ED9}"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4DB14-DC91-43DC-9A04-846EA93A5191}">
      <dsp:nvSpPr>
        <dsp:cNvPr id="0" name=""/>
        <dsp:cNvSpPr/>
      </dsp:nvSpPr>
      <dsp:spPr>
        <a:xfrm>
          <a:off x="3364749" y="2100593"/>
          <a:ext cx="2352149" cy="210013"/>
        </a:xfrm>
        <a:custGeom>
          <a:avLst/>
          <a:gdLst/>
          <a:ahLst/>
          <a:cxnLst/>
          <a:rect l="0" t="0" r="0" b="0"/>
          <a:pathLst>
            <a:path>
              <a:moveTo>
                <a:pt x="0" y="210013"/>
              </a:moveTo>
              <a:lnTo>
                <a:pt x="2352149" y="210013"/>
              </a:lnTo>
              <a:lnTo>
                <a:pt x="2352149"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82E63F-15D0-4131-AF88-15DDEA725AAE}">
      <dsp:nvSpPr>
        <dsp:cNvPr id="0" name=""/>
        <dsp:cNvSpPr/>
      </dsp:nvSpPr>
      <dsp:spPr>
        <a:xfrm>
          <a:off x="3364749" y="2310606"/>
          <a:ext cx="4704298" cy="722445"/>
        </a:xfrm>
        <a:custGeom>
          <a:avLst/>
          <a:gdLst/>
          <a:ahLst/>
          <a:cxnLst/>
          <a:rect l="0" t="0" r="0" b="0"/>
          <a:pathLst>
            <a:path>
              <a:moveTo>
                <a:pt x="0" y="0"/>
              </a:moveTo>
              <a:lnTo>
                <a:pt x="4368277" y="0"/>
              </a:lnTo>
              <a:lnTo>
                <a:pt x="4368277" y="722445"/>
              </a:lnTo>
              <a:lnTo>
                <a:pt x="4704298" y="72244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E5CC40-ADE3-489D-ABAC-8AA99EBA85F6}">
      <dsp:nvSpPr>
        <dsp:cNvPr id="0" name=""/>
        <dsp:cNvSpPr/>
      </dsp:nvSpPr>
      <dsp:spPr>
        <a:xfrm>
          <a:off x="3364749" y="1581130"/>
          <a:ext cx="4694453" cy="729476"/>
        </a:xfrm>
        <a:custGeom>
          <a:avLst/>
          <a:gdLst/>
          <a:ahLst/>
          <a:cxnLst/>
          <a:rect l="0" t="0" r="0" b="0"/>
          <a:pathLst>
            <a:path>
              <a:moveTo>
                <a:pt x="0" y="729476"/>
              </a:moveTo>
              <a:lnTo>
                <a:pt x="4358431" y="729476"/>
              </a:lnTo>
              <a:lnTo>
                <a:pt x="4358431" y="0"/>
              </a:lnTo>
              <a:lnTo>
                <a:pt x="4694453"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6FCF44-B3A3-4E27-A31E-D62DF642D676}">
      <dsp:nvSpPr>
        <dsp:cNvPr id="0" name=""/>
        <dsp:cNvSpPr/>
      </dsp:nvSpPr>
      <dsp:spPr>
        <a:xfrm>
          <a:off x="4536" y="1798173"/>
          <a:ext cx="3360213" cy="10248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hu-HU" sz="3100" kern="1200" dirty="0" err="1" smtClean="0"/>
            <a:t>Integration</a:t>
          </a:r>
          <a:endParaRPr lang="hu-HU" sz="3100" kern="1200" dirty="0"/>
        </a:p>
      </dsp:txBody>
      <dsp:txXfrm>
        <a:off x="4536" y="1798173"/>
        <a:ext cx="3360213" cy="1024865"/>
      </dsp:txXfrm>
    </dsp:sp>
    <dsp:sp modelId="{D6A448E9-C918-406D-90B3-613AE0760395}">
      <dsp:nvSpPr>
        <dsp:cNvPr id="0" name=""/>
        <dsp:cNvSpPr/>
      </dsp:nvSpPr>
      <dsp:spPr>
        <a:xfrm>
          <a:off x="8059202" y="1068697"/>
          <a:ext cx="3360213" cy="10248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hu-HU" sz="3100" kern="1200" dirty="0" err="1" smtClean="0"/>
            <a:t>boundaries</a:t>
          </a:r>
          <a:r>
            <a:rPr lang="hu-HU" sz="3100" kern="1200" dirty="0" smtClean="0"/>
            <a:t> </a:t>
          </a:r>
          <a:r>
            <a:rPr lang="hu-HU" sz="3100" kern="1200" dirty="0" err="1" smtClean="0"/>
            <a:t>remain</a:t>
          </a:r>
          <a:endParaRPr lang="hu-HU" sz="3100" kern="1200" dirty="0"/>
        </a:p>
      </dsp:txBody>
      <dsp:txXfrm>
        <a:off x="8059202" y="1068697"/>
        <a:ext cx="3360213" cy="1024865"/>
      </dsp:txXfrm>
    </dsp:sp>
    <dsp:sp modelId="{D42C9854-29B0-4540-9CDF-9F3BD30FA905}">
      <dsp:nvSpPr>
        <dsp:cNvPr id="0" name=""/>
        <dsp:cNvSpPr/>
      </dsp:nvSpPr>
      <dsp:spPr>
        <a:xfrm>
          <a:off x="8069047" y="2520619"/>
          <a:ext cx="3360213" cy="10248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hu-HU" sz="3100" kern="1200" dirty="0" err="1" smtClean="0"/>
            <a:t>boundaries</a:t>
          </a:r>
          <a:r>
            <a:rPr lang="hu-HU" sz="3100" kern="1200" dirty="0" smtClean="0"/>
            <a:t> </a:t>
          </a:r>
          <a:r>
            <a:rPr lang="hu-HU" sz="3100" kern="1200" dirty="0" err="1" smtClean="0"/>
            <a:t>dissolved</a:t>
          </a:r>
          <a:endParaRPr lang="hu-HU" sz="3100" kern="1200" dirty="0"/>
        </a:p>
      </dsp:txBody>
      <dsp:txXfrm>
        <a:off x="8069047" y="2520619"/>
        <a:ext cx="3360213" cy="1024865"/>
      </dsp:txXfrm>
    </dsp:sp>
    <dsp:sp modelId="{789DD327-3444-4202-9A0D-7313AD133017}">
      <dsp:nvSpPr>
        <dsp:cNvPr id="0" name=""/>
        <dsp:cNvSpPr/>
      </dsp:nvSpPr>
      <dsp:spPr>
        <a:xfrm>
          <a:off x="4036791" y="1075728"/>
          <a:ext cx="3360213" cy="1024865"/>
        </a:xfrm>
        <a:prstGeom prst="rect">
          <a:avLst/>
        </a:prstGeom>
        <a:solidFill>
          <a:schemeClr val="accent3">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hu-HU" sz="3100" kern="1200" dirty="0" smtClean="0">
              <a:sym typeface="Wingdings" panose="05000000000000000000" pitchFamily="2" charset="2"/>
            </a:rPr>
            <a:t>= </a:t>
          </a:r>
          <a:r>
            <a:rPr lang="hu-HU" sz="3100" kern="1200" dirty="0" err="1" smtClean="0">
              <a:sym typeface="Wingdings" panose="05000000000000000000" pitchFamily="2" charset="2"/>
            </a:rPr>
            <a:t>c</a:t>
          </a:r>
          <a:r>
            <a:rPr lang="hu-HU" sz="3100" kern="1200" dirty="0" err="1" smtClean="0"/>
            <a:t>onnecting</a:t>
          </a:r>
          <a:r>
            <a:rPr lang="hu-HU" sz="3100" kern="1200" dirty="0" smtClean="0"/>
            <a:t> </a:t>
          </a:r>
          <a:r>
            <a:rPr lang="hu-HU" sz="3100" kern="1200" dirty="0" err="1" smtClean="0"/>
            <a:t>disciplinary</a:t>
          </a:r>
          <a:r>
            <a:rPr lang="hu-HU" sz="3100" kern="1200" dirty="0" smtClean="0"/>
            <a:t> </a:t>
          </a:r>
          <a:r>
            <a:rPr lang="hu-HU" sz="3100" kern="1200" dirty="0" err="1" smtClean="0"/>
            <a:t>subjects</a:t>
          </a:r>
          <a:endParaRPr lang="hu-HU" sz="3100" kern="1200" dirty="0"/>
        </a:p>
      </dsp:txBody>
      <dsp:txXfrm>
        <a:off x="4036791" y="1075728"/>
        <a:ext cx="3360213" cy="1024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8EA9E-87CF-4C19-8F44-61162DF0E490}">
      <dsp:nvSpPr>
        <dsp:cNvPr id="0" name=""/>
        <dsp:cNvSpPr/>
      </dsp:nvSpPr>
      <dsp:spPr>
        <a:xfrm>
          <a:off x="1826418" y="2379046"/>
          <a:ext cx="1606129" cy="923997"/>
        </a:xfrm>
        <a:custGeom>
          <a:avLst/>
          <a:gdLst/>
          <a:ahLst/>
          <a:cxnLst/>
          <a:rect l="0" t="0" r="0" b="0"/>
          <a:pathLst>
            <a:path>
              <a:moveTo>
                <a:pt x="0" y="0"/>
              </a:moveTo>
              <a:lnTo>
                <a:pt x="803064" y="0"/>
              </a:lnTo>
              <a:lnTo>
                <a:pt x="803064" y="923997"/>
              </a:lnTo>
              <a:lnTo>
                <a:pt x="1606129" y="9239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hu-HU" sz="600" kern="1200"/>
        </a:p>
      </dsp:txBody>
      <dsp:txXfrm>
        <a:off x="2583160" y="2794721"/>
        <a:ext cx="92647" cy="92647"/>
      </dsp:txXfrm>
    </dsp:sp>
    <dsp:sp modelId="{C7654F5E-9B80-40B3-A857-14F905F86105}">
      <dsp:nvSpPr>
        <dsp:cNvPr id="0" name=""/>
        <dsp:cNvSpPr/>
      </dsp:nvSpPr>
      <dsp:spPr>
        <a:xfrm>
          <a:off x="1826418" y="2264886"/>
          <a:ext cx="1585135" cy="91440"/>
        </a:xfrm>
        <a:custGeom>
          <a:avLst/>
          <a:gdLst/>
          <a:ahLst/>
          <a:cxnLst/>
          <a:rect l="0" t="0" r="0" b="0"/>
          <a:pathLst>
            <a:path>
              <a:moveTo>
                <a:pt x="0" y="114160"/>
              </a:moveTo>
              <a:lnTo>
                <a:pt x="792567" y="114160"/>
              </a:lnTo>
              <a:lnTo>
                <a:pt x="792567" y="45720"/>
              </a:lnTo>
              <a:lnTo>
                <a:pt x="1585135"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u-HU" sz="500" kern="1200"/>
        </a:p>
      </dsp:txBody>
      <dsp:txXfrm>
        <a:off x="2579321" y="2270941"/>
        <a:ext cx="79330" cy="79330"/>
      </dsp:txXfrm>
    </dsp:sp>
    <dsp:sp modelId="{32F35C5D-3A41-4FFD-BE5B-71344FEAEFCA}">
      <dsp:nvSpPr>
        <dsp:cNvPr id="0" name=""/>
        <dsp:cNvSpPr/>
      </dsp:nvSpPr>
      <dsp:spPr>
        <a:xfrm>
          <a:off x="1826418" y="1358637"/>
          <a:ext cx="1585135" cy="1020409"/>
        </a:xfrm>
        <a:custGeom>
          <a:avLst/>
          <a:gdLst/>
          <a:ahLst/>
          <a:cxnLst/>
          <a:rect l="0" t="0" r="0" b="0"/>
          <a:pathLst>
            <a:path>
              <a:moveTo>
                <a:pt x="0" y="1020409"/>
              </a:moveTo>
              <a:lnTo>
                <a:pt x="792567" y="1020409"/>
              </a:lnTo>
              <a:lnTo>
                <a:pt x="792567" y="0"/>
              </a:lnTo>
              <a:lnTo>
                <a:pt x="158513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hu-HU" sz="600" kern="1200"/>
        </a:p>
      </dsp:txBody>
      <dsp:txXfrm>
        <a:off x="2571857" y="1821712"/>
        <a:ext cx="94258" cy="94258"/>
      </dsp:txXfrm>
    </dsp:sp>
    <dsp:sp modelId="{95E273E2-784D-4A6C-A7ED-F46973B89382}">
      <dsp:nvSpPr>
        <dsp:cNvPr id="0" name=""/>
        <dsp:cNvSpPr/>
      </dsp:nvSpPr>
      <dsp:spPr>
        <a:xfrm>
          <a:off x="0" y="1940031"/>
          <a:ext cx="2774807" cy="8780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hu-HU" sz="5700" kern="1200" dirty="0" smtClean="0"/>
            <a:t>1978</a:t>
          </a:r>
          <a:endParaRPr lang="hu-HU" sz="5700" kern="1200" dirty="0"/>
        </a:p>
      </dsp:txBody>
      <dsp:txXfrm>
        <a:off x="0" y="1940031"/>
        <a:ext cx="2774807" cy="878030"/>
      </dsp:txXfrm>
    </dsp:sp>
    <dsp:sp modelId="{95EABE36-9820-46CD-9689-F789A98B94AB}">
      <dsp:nvSpPr>
        <dsp:cNvPr id="0" name=""/>
        <dsp:cNvSpPr/>
      </dsp:nvSpPr>
      <dsp:spPr>
        <a:xfrm>
          <a:off x="3411553" y="919621"/>
          <a:ext cx="7755131" cy="87803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hu-HU" sz="5200" kern="1200" dirty="0" err="1" smtClean="0"/>
            <a:t>Political</a:t>
          </a:r>
          <a:r>
            <a:rPr lang="hu-HU" sz="5200" kern="1200" dirty="0" smtClean="0"/>
            <a:t> decision</a:t>
          </a:r>
          <a:endParaRPr lang="hu-HU" sz="5200" kern="1200" dirty="0"/>
        </a:p>
      </dsp:txBody>
      <dsp:txXfrm>
        <a:off x="3411553" y="919621"/>
        <a:ext cx="7755131" cy="878030"/>
      </dsp:txXfrm>
    </dsp:sp>
    <dsp:sp modelId="{C82C12D0-4D95-4A39-97CD-BDADFA688EA7}">
      <dsp:nvSpPr>
        <dsp:cNvPr id="0" name=""/>
        <dsp:cNvSpPr/>
      </dsp:nvSpPr>
      <dsp:spPr>
        <a:xfrm>
          <a:off x="3411553" y="1871591"/>
          <a:ext cx="7755131" cy="87803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hu-HU" sz="5100" kern="1200" dirty="0" err="1" smtClean="0"/>
            <a:t>Unified</a:t>
          </a:r>
          <a:r>
            <a:rPr lang="hu-HU" sz="5100" kern="1200" dirty="0" smtClean="0"/>
            <a:t>, </a:t>
          </a:r>
          <a:r>
            <a:rPr lang="hu-HU" sz="5100" kern="1200" dirty="0" err="1" smtClean="0"/>
            <a:t>central</a:t>
          </a:r>
          <a:r>
            <a:rPr lang="hu-HU" sz="5100" kern="1200" dirty="0" smtClean="0"/>
            <a:t> curriculum</a:t>
          </a:r>
          <a:endParaRPr lang="hu-HU" sz="5100" kern="1200" dirty="0"/>
        </a:p>
      </dsp:txBody>
      <dsp:txXfrm>
        <a:off x="3411553" y="1871591"/>
        <a:ext cx="7755131" cy="878030"/>
      </dsp:txXfrm>
    </dsp:sp>
    <dsp:sp modelId="{B7A48435-BCBB-440C-9354-17A0BEEA8510}">
      <dsp:nvSpPr>
        <dsp:cNvPr id="0" name=""/>
        <dsp:cNvSpPr/>
      </dsp:nvSpPr>
      <dsp:spPr>
        <a:xfrm>
          <a:off x="3432548" y="2864029"/>
          <a:ext cx="7719794" cy="87803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hu-HU" sz="5100" kern="1200" dirty="0" err="1" smtClean="0"/>
            <a:t>One</a:t>
          </a:r>
          <a:r>
            <a:rPr lang="hu-HU" sz="5100" kern="1200" dirty="0" smtClean="0"/>
            <a:t> </a:t>
          </a:r>
          <a:r>
            <a:rPr lang="hu-HU" sz="5100" kern="1200" dirty="0" err="1" smtClean="0"/>
            <a:t>level</a:t>
          </a:r>
          <a:endParaRPr lang="hu-HU" sz="5100" kern="1200" dirty="0"/>
        </a:p>
      </dsp:txBody>
      <dsp:txXfrm>
        <a:off x="3432548" y="2864029"/>
        <a:ext cx="7719794" cy="878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2D05A-D036-4B9C-8D3B-19249528D904}">
      <dsp:nvSpPr>
        <dsp:cNvPr id="0" name=""/>
        <dsp:cNvSpPr/>
      </dsp:nvSpPr>
      <dsp:spPr>
        <a:xfrm>
          <a:off x="7441531" y="4869031"/>
          <a:ext cx="676088" cy="91440"/>
        </a:xfrm>
        <a:custGeom>
          <a:avLst/>
          <a:gdLst/>
          <a:ahLst/>
          <a:cxnLst/>
          <a:rect l="0" t="0" r="0" b="0"/>
          <a:pathLst>
            <a:path>
              <a:moveTo>
                <a:pt x="0" y="45720"/>
              </a:moveTo>
              <a:lnTo>
                <a:pt x="676088"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95054B-CF9A-4BDD-8F44-815017E586F5}">
      <dsp:nvSpPr>
        <dsp:cNvPr id="0" name=""/>
        <dsp:cNvSpPr/>
      </dsp:nvSpPr>
      <dsp:spPr>
        <a:xfrm>
          <a:off x="3385003" y="2734367"/>
          <a:ext cx="676088" cy="2180383"/>
        </a:xfrm>
        <a:custGeom>
          <a:avLst/>
          <a:gdLst/>
          <a:ahLst/>
          <a:cxnLst/>
          <a:rect l="0" t="0" r="0" b="0"/>
          <a:pathLst>
            <a:path>
              <a:moveTo>
                <a:pt x="0" y="0"/>
              </a:moveTo>
              <a:lnTo>
                <a:pt x="338044" y="0"/>
              </a:lnTo>
              <a:lnTo>
                <a:pt x="338044" y="2180383"/>
              </a:lnTo>
              <a:lnTo>
                <a:pt x="676088" y="21803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D7BD5F-8921-4F9B-B66F-37CE71F35914}">
      <dsp:nvSpPr>
        <dsp:cNvPr id="0" name=""/>
        <dsp:cNvSpPr/>
      </dsp:nvSpPr>
      <dsp:spPr>
        <a:xfrm>
          <a:off x="7441531" y="3415442"/>
          <a:ext cx="676088" cy="91440"/>
        </a:xfrm>
        <a:custGeom>
          <a:avLst/>
          <a:gdLst/>
          <a:ahLst/>
          <a:cxnLst/>
          <a:rect l="0" t="0" r="0" b="0"/>
          <a:pathLst>
            <a:path>
              <a:moveTo>
                <a:pt x="0" y="45720"/>
              </a:moveTo>
              <a:lnTo>
                <a:pt x="676088"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103B11-CF28-4F27-80C4-430E9308C7E9}">
      <dsp:nvSpPr>
        <dsp:cNvPr id="0" name=""/>
        <dsp:cNvSpPr/>
      </dsp:nvSpPr>
      <dsp:spPr>
        <a:xfrm>
          <a:off x="3385003" y="2734367"/>
          <a:ext cx="676088" cy="726794"/>
        </a:xfrm>
        <a:custGeom>
          <a:avLst/>
          <a:gdLst/>
          <a:ahLst/>
          <a:cxnLst/>
          <a:rect l="0" t="0" r="0" b="0"/>
          <a:pathLst>
            <a:path>
              <a:moveTo>
                <a:pt x="0" y="0"/>
              </a:moveTo>
              <a:lnTo>
                <a:pt x="338044" y="0"/>
              </a:lnTo>
              <a:lnTo>
                <a:pt x="338044" y="726794"/>
              </a:lnTo>
              <a:lnTo>
                <a:pt x="676088" y="72679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63E11B-9AFE-40E7-A35C-335B479C0055}">
      <dsp:nvSpPr>
        <dsp:cNvPr id="0" name=""/>
        <dsp:cNvSpPr/>
      </dsp:nvSpPr>
      <dsp:spPr>
        <a:xfrm>
          <a:off x="7441531" y="1961852"/>
          <a:ext cx="676088" cy="91440"/>
        </a:xfrm>
        <a:custGeom>
          <a:avLst/>
          <a:gdLst/>
          <a:ahLst/>
          <a:cxnLst/>
          <a:rect l="0" t="0" r="0" b="0"/>
          <a:pathLst>
            <a:path>
              <a:moveTo>
                <a:pt x="0" y="45720"/>
              </a:moveTo>
              <a:lnTo>
                <a:pt x="676088"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A2BB3E-81A8-4635-AF5E-88838B44792A}">
      <dsp:nvSpPr>
        <dsp:cNvPr id="0" name=""/>
        <dsp:cNvSpPr/>
      </dsp:nvSpPr>
      <dsp:spPr>
        <a:xfrm>
          <a:off x="3385003" y="2007572"/>
          <a:ext cx="676088" cy="726794"/>
        </a:xfrm>
        <a:custGeom>
          <a:avLst/>
          <a:gdLst/>
          <a:ahLst/>
          <a:cxnLst/>
          <a:rect l="0" t="0" r="0" b="0"/>
          <a:pathLst>
            <a:path>
              <a:moveTo>
                <a:pt x="0" y="726794"/>
              </a:moveTo>
              <a:lnTo>
                <a:pt x="338044" y="726794"/>
              </a:lnTo>
              <a:lnTo>
                <a:pt x="338044" y="0"/>
              </a:lnTo>
              <a:lnTo>
                <a:pt x="676088"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5BD542-0F47-4F6D-9A87-09C636C5B69D}">
      <dsp:nvSpPr>
        <dsp:cNvPr id="0" name=""/>
        <dsp:cNvSpPr/>
      </dsp:nvSpPr>
      <dsp:spPr>
        <a:xfrm>
          <a:off x="7441531" y="508263"/>
          <a:ext cx="680245" cy="91440"/>
        </a:xfrm>
        <a:custGeom>
          <a:avLst/>
          <a:gdLst/>
          <a:ahLst/>
          <a:cxnLst/>
          <a:rect l="0" t="0" r="0" b="0"/>
          <a:pathLst>
            <a:path>
              <a:moveTo>
                <a:pt x="0" y="45720"/>
              </a:moveTo>
              <a:lnTo>
                <a:pt x="680245"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C7386C-163F-4C34-A743-0FDD50988283}">
      <dsp:nvSpPr>
        <dsp:cNvPr id="0" name=""/>
        <dsp:cNvSpPr/>
      </dsp:nvSpPr>
      <dsp:spPr>
        <a:xfrm>
          <a:off x="3385003" y="553983"/>
          <a:ext cx="676088" cy="2180383"/>
        </a:xfrm>
        <a:custGeom>
          <a:avLst/>
          <a:gdLst/>
          <a:ahLst/>
          <a:cxnLst/>
          <a:rect l="0" t="0" r="0" b="0"/>
          <a:pathLst>
            <a:path>
              <a:moveTo>
                <a:pt x="0" y="2180383"/>
              </a:moveTo>
              <a:lnTo>
                <a:pt x="338044" y="2180383"/>
              </a:lnTo>
              <a:lnTo>
                <a:pt x="338044" y="0"/>
              </a:lnTo>
              <a:lnTo>
                <a:pt x="676088"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1B823E-FE60-4F4D-9944-74B3D3395676}">
      <dsp:nvSpPr>
        <dsp:cNvPr id="0" name=""/>
        <dsp:cNvSpPr/>
      </dsp:nvSpPr>
      <dsp:spPr>
        <a:xfrm>
          <a:off x="4563" y="2218850"/>
          <a:ext cx="3380440" cy="10310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NAT/NCC</a:t>
          </a:r>
          <a:endParaRPr lang="hu-HU" sz="2300" kern="1200" dirty="0"/>
        </a:p>
      </dsp:txBody>
      <dsp:txXfrm>
        <a:off x="4563" y="2218850"/>
        <a:ext cx="3380440" cy="1031034"/>
      </dsp:txXfrm>
    </dsp:sp>
    <dsp:sp modelId="{7A596899-B47A-4445-A081-27DE8D5AA19C}">
      <dsp:nvSpPr>
        <dsp:cNvPr id="0" name=""/>
        <dsp:cNvSpPr/>
      </dsp:nvSpPr>
      <dsp:spPr>
        <a:xfrm>
          <a:off x="4061091" y="38466"/>
          <a:ext cx="3380440" cy="10310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1995</a:t>
          </a:r>
          <a:endParaRPr lang="hu-HU" sz="2300" kern="1200" dirty="0"/>
        </a:p>
      </dsp:txBody>
      <dsp:txXfrm>
        <a:off x="4061091" y="38466"/>
        <a:ext cx="3380440" cy="1031034"/>
      </dsp:txXfrm>
    </dsp:sp>
    <dsp:sp modelId="{D0230E02-79EC-433F-B2B0-5E97398704D6}">
      <dsp:nvSpPr>
        <dsp:cNvPr id="0" name=""/>
        <dsp:cNvSpPr/>
      </dsp:nvSpPr>
      <dsp:spPr>
        <a:xfrm>
          <a:off x="8121777" y="38466"/>
          <a:ext cx="3380440" cy="10310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err="1" smtClean="0"/>
            <a:t>Development</a:t>
          </a:r>
          <a:r>
            <a:rPr lang="hu-HU" sz="2300" kern="1200" dirty="0" smtClean="0"/>
            <a:t> </a:t>
          </a:r>
          <a:r>
            <a:rPr lang="hu-HU" sz="2300" kern="1200" dirty="0" err="1" smtClean="0"/>
            <a:t>requirements</a:t>
          </a:r>
          <a:endParaRPr lang="hu-HU" sz="2300" kern="1200" dirty="0"/>
        </a:p>
      </dsp:txBody>
      <dsp:txXfrm>
        <a:off x="8121777" y="38466"/>
        <a:ext cx="3380440" cy="1031034"/>
      </dsp:txXfrm>
    </dsp:sp>
    <dsp:sp modelId="{AE1D4FD7-92F6-46F7-81EE-134E2222A47F}">
      <dsp:nvSpPr>
        <dsp:cNvPr id="0" name=""/>
        <dsp:cNvSpPr/>
      </dsp:nvSpPr>
      <dsp:spPr>
        <a:xfrm>
          <a:off x="4061091" y="1492055"/>
          <a:ext cx="3380440" cy="10310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2003</a:t>
          </a:r>
          <a:endParaRPr lang="hu-HU" sz="2300" kern="1200" dirty="0"/>
        </a:p>
      </dsp:txBody>
      <dsp:txXfrm>
        <a:off x="4061091" y="1492055"/>
        <a:ext cx="3380440" cy="1031034"/>
      </dsp:txXfrm>
    </dsp:sp>
    <dsp:sp modelId="{DC8F20A8-8835-4AF9-BE60-FE615C3F9ACD}">
      <dsp:nvSpPr>
        <dsp:cNvPr id="0" name=""/>
        <dsp:cNvSpPr/>
      </dsp:nvSpPr>
      <dsp:spPr>
        <a:xfrm>
          <a:off x="8117619" y="1492055"/>
          <a:ext cx="3380440" cy="10310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err="1" smtClean="0"/>
            <a:t>FCs</a:t>
          </a:r>
          <a:r>
            <a:rPr lang="hu-HU" sz="2300" kern="1200" dirty="0" smtClean="0"/>
            <a:t> </a:t>
          </a:r>
          <a:r>
            <a:rPr lang="hu-HU" sz="2300" kern="1200" dirty="0" smtClean="0">
              <a:sym typeface="Wingdings" panose="05000000000000000000" pitchFamily="2" charset="2"/>
            </a:rPr>
            <a:t> </a:t>
          </a:r>
          <a:r>
            <a:rPr lang="hu-HU" sz="2300" kern="1200" dirty="0" err="1" smtClean="0">
              <a:sym typeface="Wingdings" panose="05000000000000000000" pitchFamily="2" charset="2"/>
            </a:rPr>
            <a:t>highest</a:t>
          </a:r>
          <a:r>
            <a:rPr lang="hu-HU" sz="2300" kern="1200" dirty="0" smtClean="0">
              <a:sym typeface="Wingdings" panose="05000000000000000000" pitchFamily="2" charset="2"/>
            </a:rPr>
            <a:t> </a:t>
          </a:r>
          <a:r>
            <a:rPr lang="hu-HU" sz="2300" kern="1200" dirty="0" err="1" smtClean="0">
              <a:sym typeface="Wingdings" panose="05000000000000000000" pitchFamily="2" charset="2"/>
            </a:rPr>
            <a:t>level</a:t>
          </a:r>
          <a:r>
            <a:rPr lang="hu-HU" sz="2300" kern="1200" dirty="0" smtClean="0">
              <a:sym typeface="Wingdings" panose="05000000000000000000" pitchFamily="2" charset="2"/>
            </a:rPr>
            <a:t> of </a:t>
          </a:r>
          <a:r>
            <a:rPr lang="hu-HU" sz="2300" kern="1200" dirty="0" err="1" smtClean="0">
              <a:sym typeface="Wingdings" panose="05000000000000000000" pitchFamily="2" charset="2"/>
            </a:rPr>
            <a:t>content</a:t>
          </a:r>
          <a:r>
            <a:rPr lang="hu-HU" sz="2300" kern="1200" dirty="0" smtClean="0">
              <a:sym typeface="Wingdings" panose="05000000000000000000" pitchFamily="2" charset="2"/>
            </a:rPr>
            <a:t> </a:t>
          </a:r>
          <a:r>
            <a:rPr lang="hu-HU" sz="2300" kern="1200" dirty="0" err="1" smtClean="0">
              <a:sym typeface="Wingdings" panose="05000000000000000000" pitchFamily="2" charset="2"/>
            </a:rPr>
            <a:t>regulation</a:t>
          </a:r>
          <a:endParaRPr lang="hu-HU" sz="2300" kern="1200" dirty="0"/>
        </a:p>
      </dsp:txBody>
      <dsp:txXfrm>
        <a:off x="8117619" y="1492055"/>
        <a:ext cx="3380440" cy="1031034"/>
      </dsp:txXfrm>
    </dsp:sp>
    <dsp:sp modelId="{8C524549-3708-42AC-860C-C56610978573}">
      <dsp:nvSpPr>
        <dsp:cNvPr id="0" name=""/>
        <dsp:cNvSpPr/>
      </dsp:nvSpPr>
      <dsp:spPr>
        <a:xfrm>
          <a:off x="4061091" y="2945645"/>
          <a:ext cx="3380440" cy="10310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2007</a:t>
          </a:r>
          <a:endParaRPr lang="hu-HU" sz="2300" kern="1200" dirty="0"/>
        </a:p>
      </dsp:txBody>
      <dsp:txXfrm>
        <a:off x="4061091" y="2945645"/>
        <a:ext cx="3380440" cy="1031034"/>
      </dsp:txXfrm>
    </dsp:sp>
    <dsp:sp modelId="{BC5A419D-70CE-4033-B17D-C2C93EC45AEE}">
      <dsp:nvSpPr>
        <dsp:cNvPr id="0" name=""/>
        <dsp:cNvSpPr/>
      </dsp:nvSpPr>
      <dsp:spPr>
        <a:xfrm>
          <a:off x="8117619" y="2945645"/>
          <a:ext cx="3380440" cy="10310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Key </a:t>
          </a:r>
          <a:r>
            <a:rPr lang="hu-HU" sz="2300" kern="1200" dirty="0" err="1" smtClean="0"/>
            <a:t>competences</a:t>
          </a:r>
          <a:r>
            <a:rPr lang="hu-HU" sz="2300" kern="1200" dirty="0" smtClean="0"/>
            <a:t> </a:t>
          </a:r>
          <a:r>
            <a:rPr lang="hu-HU" sz="2300" kern="1200" dirty="0" err="1" smtClean="0"/>
            <a:t>included</a:t>
          </a:r>
          <a:r>
            <a:rPr lang="hu-HU" sz="2300" kern="1200" dirty="0" smtClean="0"/>
            <a:t>, </a:t>
          </a:r>
          <a:r>
            <a:rPr lang="hu-HU" sz="2300" kern="1200" dirty="0" err="1" smtClean="0"/>
            <a:t>content</a:t>
          </a:r>
          <a:r>
            <a:rPr lang="hu-HU" sz="2300" kern="1200" dirty="0" smtClean="0"/>
            <a:t> </a:t>
          </a:r>
          <a:r>
            <a:rPr lang="hu-HU" sz="2300" kern="1200" dirty="0" err="1" smtClean="0"/>
            <a:t>reduction</a:t>
          </a:r>
          <a:endParaRPr lang="hu-HU" sz="2300" kern="1200" dirty="0"/>
        </a:p>
      </dsp:txBody>
      <dsp:txXfrm>
        <a:off x="8117619" y="2945645"/>
        <a:ext cx="3380440" cy="1031034"/>
      </dsp:txXfrm>
    </dsp:sp>
    <dsp:sp modelId="{93DF0DD2-2C46-41FE-B223-E1275DB0C976}">
      <dsp:nvSpPr>
        <dsp:cNvPr id="0" name=""/>
        <dsp:cNvSpPr/>
      </dsp:nvSpPr>
      <dsp:spPr>
        <a:xfrm>
          <a:off x="4061091" y="4399234"/>
          <a:ext cx="3380440" cy="10310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smtClean="0"/>
            <a:t>2012</a:t>
          </a:r>
          <a:endParaRPr lang="hu-HU" sz="2300" kern="1200" dirty="0"/>
        </a:p>
      </dsp:txBody>
      <dsp:txXfrm>
        <a:off x="4061091" y="4399234"/>
        <a:ext cx="3380440" cy="1031034"/>
      </dsp:txXfrm>
    </dsp:sp>
    <dsp:sp modelId="{AC90CF64-FD1A-4F70-9567-CA240017DD0F}">
      <dsp:nvSpPr>
        <dsp:cNvPr id="0" name=""/>
        <dsp:cNvSpPr/>
      </dsp:nvSpPr>
      <dsp:spPr>
        <a:xfrm>
          <a:off x="8117619" y="4399234"/>
          <a:ext cx="3380440" cy="10310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hu-HU" sz="2300" kern="1200" dirty="0" err="1" smtClean="0"/>
            <a:t>Content</a:t>
          </a:r>
          <a:r>
            <a:rPr lang="hu-HU" sz="2300" kern="1200" dirty="0" smtClean="0"/>
            <a:t> </a:t>
          </a:r>
          <a:r>
            <a:rPr lang="hu-HU" sz="2300" kern="1200" dirty="0" err="1" smtClean="0"/>
            <a:t>rehabilitation</a:t>
          </a:r>
          <a:endParaRPr lang="hu-HU" sz="2300" kern="1200" dirty="0"/>
        </a:p>
      </dsp:txBody>
      <dsp:txXfrm>
        <a:off x="8117619" y="4399234"/>
        <a:ext cx="3380440" cy="1031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C3A90-3E25-4920-A402-CABB3D6D14AF}">
      <dsp:nvSpPr>
        <dsp:cNvPr id="0" name=""/>
        <dsp:cNvSpPr/>
      </dsp:nvSpPr>
      <dsp:spPr>
        <a:xfrm>
          <a:off x="4931630" y="1433354"/>
          <a:ext cx="2168660" cy="265153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hu-HU" sz="3500" kern="1200" dirty="0" smtClean="0"/>
            <a:t>NAT2020</a:t>
          </a:r>
        </a:p>
        <a:p>
          <a:pPr lvl="0" algn="ctr" defTabSz="1555750">
            <a:lnSpc>
              <a:spcPct val="90000"/>
            </a:lnSpc>
            <a:spcBef>
              <a:spcPct val="0"/>
            </a:spcBef>
            <a:spcAft>
              <a:spcPct val="35000"/>
            </a:spcAft>
          </a:pPr>
          <a:r>
            <a:rPr lang="hu-HU" sz="3500" kern="1200" dirty="0" err="1" smtClean="0"/>
            <a:t>defines</a:t>
          </a:r>
          <a:endParaRPr lang="hu-HU" sz="3500" kern="1200" dirty="0"/>
        </a:p>
      </dsp:txBody>
      <dsp:txXfrm>
        <a:off x="5037495" y="1539219"/>
        <a:ext cx="1956930" cy="2439808"/>
      </dsp:txXfrm>
    </dsp:sp>
    <dsp:sp modelId="{DF33A79A-24DC-4616-A3FD-6B1AF77D2853}">
      <dsp:nvSpPr>
        <dsp:cNvPr id="0" name=""/>
        <dsp:cNvSpPr/>
      </dsp:nvSpPr>
      <dsp:spPr>
        <a:xfrm rot="16276868">
          <a:off x="5739127" y="1119940"/>
          <a:ext cx="626984" cy="0"/>
        </a:xfrm>
        <a:custGeom>
          <a:avLst/>
          <a:gdLst/>
          <a:ahLst/>
          <a:cxnLst/>
          <a:rect l="0" t="0" r="0" b="0"/>
          <a:pathLst>
            <a:path>
              <a:moveTo>
                <a:pt x="0" y="0"/>
              </a:moveTo>
              <a:lnTo>
                <a:pt x="626984"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EAB93-FD87-4A91-9761-D8D8149EE54F}">
      <dsp:nvSpPr>
        <dsp:cNvPr id="0" name=""/>
        <dsp:cNvSpPr/>
      </dsp:nvSpPr>
      <dsp:spPr>
        <a:xfrm>
          <a:off x="4312432" y="7037"/>
          <a:ext cx="3512272" cy="799489"/>
        </a:xfrm>
        <a:prstGeom prst="roundRect">
          <a:avLst/>
        </a:prstGeom>
        <a:solidFill>
          <a:schemeClr val="accent2">
            <a:hueOff val="-3617575"/>
            <a:satOff val="-810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hu-HU" sz="3500" kern="1200" dirty="0" smtClean="0"/>
            <a:t>Key </a:t>
          </a:r>
          <a:r>
            <a:rPr lang="hu-HU" sz="3500" kern="1200" dirty="0" err="1" smtClean="0"/>
            <a:t>competences</a:t>
          </a:r>
          <a:endParaRPr lang="hu-HU" sz="3500" kern="1200" dirty="0"/>
        </a:p>
      </dsp:txBody>
      <dsp:txXfrm>
        <a:off x="4351460" y="46065"/>
        <a:ext cx="3434216" cy="721433"/>
      </dsp:txXfrm>
    </dsp:sp>
    <dsp:sp modelId="{F7FBAD92-1969-4A1F-8311-864ECB0627DC}">
      <dsp:nvSpPr>
        <dsp:cNvPr id="0" name=""/>
        <dsp:cNvSpPr/>
      </dsp:nvSpPr>
      <dsp:spPr>
        <a:xfrm rot="1762862">
          <a:off x="6985532" y="3807369"/>
          <a:ext cx="1784410" cy="0"/>
        </a:xfrm>
        <a:custGeom>
          <a:avLst/>
          <a:gdLst/>
          <a:ahLst/>
          <a:cxnLst/>
          <a:rect l="0" t="0" r="0" b="0"/>
          <a:pathLst>
            <a:path>
              <a:moveTo>
                <a:pt x="0" y="0"/>
              </a:moveTo>
              <a:lnTo>
                <a:pt x="178441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622506-27CC-4E45-8C20-05FA997643E0}">
      <dsp:nvSpPr>
        <dsp:cNvPr id="0" name=""/>
        <dsp:cNvSpPr/>
      </dsp:nvSpPr>
      <dsp:spPr>
        <a:xfrm>
          <a:off x="7185173" y="4245099"/>
          <a:ext cx="4354210" cy="796238"/>
        </a:xfrm>
        <a:prstGeom prst="roundRect">
          <a:avLst/>
        </a:prstGeom>
        <a:solidFill>
          <a:schemeClr val="accent2">
            <a:hueOff val="-7235150"/>
            <a:satOff val="-16213"/>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hu-HU" sz="3100" kern="1200" dirty="0" smtClean="0"/>
            <a:t>Main </a:t>
          </a:r>
          <a:r>
            <a:rPr lang="hu-HU" sz="3100" kern="1200" dirty="0" err="1" smtClean="0"/>
            <a:t>areas</a:t>
          </a:r>
          <a:r>
            <a:rPr lang="hu-HU" sz="3100" kern="1200" dirty="0" smtClean="0"/>
            <a:t> of </a:t>
          </a:r>
          <a:r>
            <a:rPr lang="hu-HU" sz="3100" kern="1200" dirty="0" err="1" smtClean="0"/>
            <a:t>knowledge</a:t>
          </a:r>
          <a:endParaRPr lang="hu-HU" sz="3100" kern="1200" dirty="0"/>
        </a:p>
      </dsp:txBody>
      <dsp:txXfrm>
        <a:off x="7224042" y="4283968"/>
        <a:ext cx="4276472" cy="718500"/>
      </dsp:txXfrm>
    </dsp:sp>
    <dsp:sp modelId="{80F827BA-40B3-4BF1-8A60-423789FDCD13}">
      <dsp:nvSpPr>
        <dsp:cNvPr id="0" name=""/>
        <dsp:cNvSpPr/>
      </dsp:nvSpPr>
      <dsp:spPr>
        <a:xfrm rot="8961750">
          <a:off x="3194318" y="3877239"/>
          <a:ext cx="1867667" cy="0"/>
        </a:xfrm>
        <a:custGeom>
          <a:avLst/>
          <a:gdLst/>
          <a:ahLst/>
          <a:cxnLst/>
          <a:rect l="0" t="0" r="0" b="0"/>
          <a:pathLst>
            <a:path>
              <a:moveTo>
                <a:pt x="0" y="0"/>
              </a:moveTo>
              <a:lnTo>
                <a:pt x="1867667"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4DF862-09FC-497F-826B-55AF493B2ED9}">
      <dsp:nvSpPr>
        <dsp:cNvPr id="0" name=""/>
        <dsp:cNvSpPr/>
      </dsp:nvSpPr>
      <dsp:spPr>
        <a:xfrm>
          <a:off x="0" y="4353125"/>
          <a:ext cx="5503591" cy="678610"/>
        </a:xfrm>
        <a:prstGeom prst="roundRect">
          <a:avLst/>
        </a:prstGeom>
        <a:solidFill>
          <a:schemeClr val="accent2">
            <a:hueOff val="-10852724"/>
            <a:satOff val="-24319"/>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hu-HU" sz="3200" kern="1200" dirty="0" smtClean="0"/>
            <a:t>Main </a:t>
          </a:r>
          <a:r>
            <a:rPr lang="hu-HU" sz="3200" kern="1200" dirty="0" err="1" smtClean="0"/>
            <a:t>development</a:t>
          </a:r>
          <a:r>
            <a:rPr lang="hu-HU" sz="3200" kern="1200" dirty="0" smtClean="0"/>
            <a:t> </a:t>
          </a:r>
          <a:r>
            <a:rPr lang="hu-HU" sz="3200" kern="1200" dirty="0" err="1" smtClean="0"/>
            <a:t>tasks</a:t>
          </a:r>
          <a:endParaRPr lang="hu-HU" sz="3200" kern="1200" dirty="0"/>
        </a:p>
      </dsp:txBody>
      <dsp:txXfrm>
        <a:off x="33127" y="4386252"/>
        <a:ext cx="5437337" cy="612356"/>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u-HU" dirty="0"/>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518A31B-020B-4730-A21B-4E16F8A0F465}" type="datetime1">
              <a:rPr lang="hu-HU" smtClean="0"/>
              <a:t>2023. 07. 21.</a:t>
            </a:fld>
            <a:endParaRPr lang="hu-HU" dirty="0"/>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u-HU" dirty="0"/>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hu-HU" smtClean="0"/>
              <a:t>‹#›</a:t>
            </a:fld>
            <a:endParaRPr lang="hu-HU"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u-HU" noProof="0" dirty="0"/>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70A97D0-2695-4CC5-AFDE-D1AF124BD7DA}" type="datetime1">
              <a:rPr lang="hu-HU" noProof="0" smtClean="0"/>
              <a:t>2023. 07. 21.</a:t>
            </a:fld>
            <a:endParaRPr lang="hu-HU" noProof="0" dirty="0"/>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u-HU" noProof="0" dirty="0"/>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u-HU" noProof="0" dirty="0" smtClean="0"/>
              <a:t>Mintaszöveg szerkesztése</a:t>
            </a:r>
          </a:p>
          <a:p>
            <a:pPr lvl="1" rtl="0"/>
            <a:r>
              <a:rPr lang="hu-HU" noProof="0" dirty="0" smtClean="0"/>
              <a:t>Második szint</a:t>
            </a:r>
          </a:p>
          <a:p>
            <a:pPr lvl="2" rtl="0"/>
            <a:r>
              <a:rPr lang="hu-HU" noProof="0" dirty="0" smtClean="0"/>
              <a:t>Harmadik szint</a:t>
            </a:r>
          </a:p>
          <a:p>
            <a:pPr lvl="3" rtl="0"/>
            <a:r>
              <a:rPr lang="hu-HU" noProof="0" dirty="0" smtClean="0"/>
              <a:t>Negyedik szint</a:t>
            </a:r>
          </a:p>
          <a:p>
            <a:pPr lvl="4" rtl="0"/>
            <a:r>
              <a:rPr lang="hu-HU" noProof="0" dirty="0" smtClean="0"/>
              <a:t>Ötödik szint</a:t>
            </a:r>
            <a:endParaRPr lang="hu-HU" noProof="0" dirty="0"/>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u-HU" noProof="0" dirty="0"/>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hu-HU" noProof="0" smtClean="0"/>
              <a:t>‹#›</a:t>
            </a:fld>
            <a:endParaRPr lang="hu-HU" noProof="0"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et.jogtar.hu/jogszabaly?docid=a1200110.ko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ofi.oh.gov.hu/termeszettudomanyos-tantargyi-integracio#2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ofi.oh.gov.hu/tudastar/kozoktatas-tartalmi/2-kozoktatas-tartalmi#4"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rtlCol="0"/>
          <a:lstStyle/>
          <a:p>
            <a:pPr rtl="0"/>
            <a:endParaRPr lang="hu-HU" dirty="0"/>
          </a:p>
        </p:txBody>
      </p:sp>
      <p:sp>
        <p:nvSpPr>
          <p:cNvPr id="4" name="Dia számának helye 3"/>
          <p:cNvSpPr>
            <a:spLocks noGrp="1"/>
          </p:cNvSpPr>
          <p:nvPr>
            <p:ph type="sldNum" sz="quarter" idx="10"/>
          </p:nvPr>
        </p:nvSpPr>
        <p:spPr/>
        <p:txBody>
          <a:bodyPr rtlCol="0"/>
          <a:lstStyle/>
          <a:p>
            <a:pPr rtl="0"/>
            <a:fld id="{77542409-6A04-4DC6-AC3A-D3758287A8F2}" type="slidenum">
              <a:rPr lang="hu-HU" smtClean="0"/>
              <a:t>1</a:t>
            </a:fld>
            <a:endParaRPr lang="hu-HU" dirty="0"/>
          </a:p>
        </p:txBody>
      </p:sp>
    </p:spTree>
    <p:extLst>
      <p:ext uri="{BB962C8B-B14F-4D97-AF65-F5344CB8AC3E}">
        <p14:creationId xmlns:p14="http://schemas.microsoft.com/office/powerpoint/2010/main" val="330082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18</a:t>
            </a:fld>
            <a:endParaRPr lang="hu-HU" dirty="0"/>
          </a:p>
        </p:txBody>
      </p:sp>
    </p:spTree>
    <p:extLst>
      <p:ext uri="{BB962C8B-B14F-4D97-AF65-F5344CB8AC3E}">
        <p14:creationId xmlns:p14="http://schemas.microsoft.com/office/powerpoint/2010/main" val="382122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Science </a:t>
            </a:r>
            <a:r>
              <a:rPr lang="hu-HU" dirty="0" err="1" smtClean="0"/>
              <a:t>subjects</a:t>
            </a:r>
            <a:r>
              <a:rPr lang="hu-HU" dirty="0" smtClean="0"/>
              <a:t> </a:t>
            </a:r>
            <a:r>
              <a:rPr lang="hu-HU" dirty="0" smtClean="0">
                <a:sym typeface="Wingdings" panose="05000000000000000000" pitchFamily="2" charset="2"/>
              </a:rPr>
              <a:t> </a:t>
            </a:r>
            <a:r>
              <a:rPr lang="hu-HU" dirty="0" err="1" smtClean="0">
                <a:sym typeface="Wingdings" panose="05000000000000000000" pitchFamily="2" charset="2"/>
              </a:rPr>
              <a:t>extremely</a:t>
            </a:r>
            <a:r>
              <a:rPr lang="hu-HU" dirty="0" smtClean="0">
                <a:sym typeface="Wingdings" panose="05000000000000000000" pitchFamily="2" charset="2"/>
              </a:rPr>
              <a:t> </a:t>
            </a:r>
            <a:r>
              <a:rPr lang="hu-HU" dirty="0" err="1" smtClean="0">
                <a:sym typeface="Wingdings" panose="05000000000000000000" pitchFamily="2" charset="2"/>
              </a:rPr>
              <a:t>low</a:t>
            </a:r>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noProof="0" smtClean="0"/>
              <a:t>19</a:t>
            </a:fld>
            <a:endParaRPr lang="hu-HU" noProof="0" dirty="0"/>
          </a:p>
        </p:txBody>
      </p:sp>
    </p:spTree>
    <p:extLst>
      <p:ext uri="{BB962C8B-B14F-4D97-AF65-F5344CB8AC3E}">
        <p14:creationId xmlns:p14="http://schemas.microsoft.com/office/powerpoint/2010/main" val="2332633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23</a:t>
            </a:fld>
            <a:endParaRPr lang="hu-HU" dirty="0"/>
          </a:p>
        </p:txBody>
      </p:sp>
    </p:spTree>
    <p:extLst>
      <p:ext uri="{BB962C8B-B14F-4D97-AF65-F5344CB8AC3E}">
        <p14:creationId xmlns:p14="http://schemas.microsoft.com/office/powerpoint/2010/main" val="136720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2</a:t>
            </a:fld>
            <a:endParaRPr lang="hu-HU" dirty="0"/>
          </a:p>
        </p:txBody>
      </p:sp>
    </p:spTree>
    <p:extLst>
      <p:ext uri="{BB962C8B-B14F-4D97-AF65-F5344CB8AC3E}">
        <p14:creationId xmlns:p14="http://schemas.microsoft.com/office/powerpoint/2010/main" val="114550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Core</a:t>
            </a:r>
            <a:r>
              <a:rPr lang="hu-HU" dirty="0" smtClean="0"/>
              <a:t> curriculum – </a:t>
            </a:r>
            <a:r>
              <a:rPr lang="hu-HU" dirty="0" err="1" smtClean="0"/>
              <a:t>framework</a:t>
            </a:r>
            <a:r>
              <a:rPr lang="hu-HU" dirty="0" smtClean="0"/>
              <a:t> curriculum, nálunk fordított a szerep, noha az elnevezés nem</a:t>
            </a:r>
          </a:p>
          <a:p>
            <a:r>
              <a:rPr lang="en-US" dirty="0" smtClean="0"/>
              <a:t>The content of teaching and learning in schools has been governed by a three-tier curriculum regulation since 2000.</a:t>
            </a:r>
          </a:p>
          <a:p>
            <a:r>
              <a:rPr lang="en-US" b="1" dirty="0" smtClean="0"/>
              <a:t>The central (top-level) regulation is the National Core Curriculum (NCC), issued by the Government in 2012 and amended several times; revised and introduced in a phased system in 2020.</a:t>
            </a:r>
            <a:r>
              <a:rPr lang="en-US" dirty="0" smtClean="0"/>
              <a:t>  (Source: Government Decree 110/2012 (VI. 4.) on the issuance, introduction and implementation of the </a:t>
            </a:r>
            <a:r>
              <a:rPr lang="en-US" dirty="0" smtClean="0">
                <a:hlinkClick r:id="rId3"/>
              </a:rPr>
              <a:t>National Core Curriculum</a:t>
            </a:r>
            <a:r>
              <a:rPr lang="en-US" dirty="0" smtClean="0"/>
              <a:t>) The National Core Curriculum is a strategic document compulsory for all educational institutions and stakeholders. It provides the ideological-theoretical-philosophical grounds for the main areas of knowledge to be conveyed. Besides, it contains the phases of school education in terms of content and the development tasks that must be fulfilled during the various educational phases.</a:t>
            </a:r>
          </a:p>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3</a:t>
            </a:fld>
            <a:endParaRPr lang="hu-HU" dirty="0"/>
          </a:p>
        </p:txBody>
      </p:sp>
    </p:spTree>
    <p:extLst>
      <p:ext uri="{BB962C8B-B14F-4D97-AF65-F5344CB8AC3E}">
        <p14:creationId xmlns:p14="http://schemas.microsoft.com/office/powerpoint/2010/main" val="84600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1" kern="1200" dirty="0" smtClean="0">
                <a:solidFill>
                  <a:schemeClr val="tx1"/>
                </a:solidFill>
                <a:effectLst/>
                <a:latin typeface="+mn-lt"/>
                <a:ea typeface="+mn-ea"/>
                <a:cs typeface="+mn-cs"/>
              </a:rPr>
              <a:t>A koordináció lényegét illetően fogalmazhatunk úgy is, hogy az egymástól függetlenül létező tantárgyakban a pedagógusok tudatosan keresik a véletlenszerűen kínálkozó érintkezési pontokat.</a:t>
            </a:r>
          </a:p>
          <a:p>
            <a:pPr marL="0" marR="0" indent="0" algn="l" defTabSz="914400" rtl="0" eaLnBrk="1" fontAlgn="auto" latinLnBrk="0" hangingPunct="1">
              <a:lnSpc>
                <a:spcPct val="100000"/>
              </a:lnSpc>
              <a:spcBef>
                <a:spcPts val="0"/>
              </a:spcBef>
              <a:spcAft>
                <a:spcPts val="0"/>
              </a:spcAft>
              <a:buClrTx/>
              <a:buSzTx/>
              <a:buFontTx/>
              <a:buNone/>
              <a:tabLst/>
              <a:defRPr/>
            </a:pPr>
            <a:r>
              <a:rPr lang="hu-HU" sz="1200" b="1" kern="1200" dirty="0" smtClean="0">
                <a:solidFill>
                  <a:schemeClr val="tx1"/>
                </a:solidFill>
                <a:effectLst/>
                <a:latin typeface="+mn-lt"/>
                <a:ea typeface="+mn-ea"/>
                <a:cs typeface="+mn-cs"/>
              </a:rPr>
              <a:t>A koncentrációról szólva meg lehet különböztetni a </a:t>
            </a:r>
            <a:r>
              <a:rPr lang="hu-HU" sz="1200" b="1" i="1" kern="1200" dirty="0" smtClean="0">
                <a:solidFill>
                  <a:schemeClr val="tx1"/>
                </a:solidFill>
                <a:effectLst/>
                <a:latin typeface="+mn-lt"/>
                <a:ea typeface="+mn-ea"/>
                <a:cs typeface="+mn-cs"/>
              </a:rPr>
              <a:t>horizontális</a:t>
            </a:r>
            <a:r>
              <a:rPr lang="hu-HU" sz="1200" b="1" kern="1200" dirty="0" smtClean="0">
                <a:solidFill>
                  <a:schemeClr val="tx1"/>
                </a:solidFill>
                <a:effectLst/>
                <a:latin typeface="+mn-lt"/>
                <a:ea typeface="+mn-ea"/>
                <a:cs typeface="+mn-cs"/>
              </a:rPr>
              <a:t>, más szóval  az azonos évfolyamokon tanított különböző tárgyak közötti koncentrációt és a </a:t>
            </a:r>
            <a:r>
              <a:rPr lang="hu-HU" sz="1200" b="1" i="1" kern="1200" dirty="0" smtClean="0">
                <a:solidFill>
                  <a:schemeClr val="tx1"/>
                </a:solidFill>
                <a:effectLst/>
                <a:latin typeface="+mn-lt"/>
                <a:ea typeface="+mn-ea"/>
                <a:cs typeface="+mn-cs"/>
              </a:rPr>
              <a:t>vertikális</a:t>
            </a:r>
            <a:r>
              <a:rPr lang="hu-HU" sz="1200" b="1" kern="1200" dirty="0" smtClean="0">
                <a:solidFill>
                  <a:schemeClr val="tx1"/>
                </a:solidFill>
                <a:effectLst/>
                <a:latin typeface="+mn-lt"/>
                <a:ea typeface="+mn-ea"/>
                <a:cs typeface="+mn-cs"/>
              </a:rPr>
              <a:t>, vagyis az egymásra épülő  évfolyamok azonos tantárgyai közötti koncentrációt.</a:t>
            </a:r>
          </a:p>
          <a:p>
            <a:pPr marL="0" marR="0" indent="0" algn="l" defTabSz="914400" rtl="0" eaLnBrk="1" fontAlgn="auto" latinLnBrk="0" hangingPunct="1">
              <a:lnSpc>
                <a:spcPct val="100000"/>
              </a:lnSpc>
              <a:spcBef>
                <a:spcPts val="0"/>
              </a:spcBef>
              <a:spcAft>
                <a:spcPts val="0"/>
              </a:spcAft>
              <a:buClrTx/>
              <a:buSzTx/>
              <a:buFontTx/>
              <a:buNone/>
              <a:tabLst/>
              <a:defRPr/>
            </a:pPr>
            <a:r>
              <a:rPr lang="hu-HU" sz="1200" b="1" kern="1200" dirty="0" smtClean="0">
                <a:solidFill>
                  <a:schemeClr val="tx1"/>
                </a:solidFill>
                <a:effectLst/>
                <a:latin typeface="+mn-lt"/>
                <a:ea typeface="+mn-ea"/>
                <a:cs typeface="+mn-cs"/>
              </a:rPr>
              <a:t>A tantárgyblokkok ugyanis általában </a:t>
            </a:r>
            <a:r>
              <a:rPr lang="hu-HU" sz="1200" b="1" i="1" kern="1200" dirty="0" smtClean="0">
                <a:solidFill>
                  <a:schemeClr val="tx1"/>
                </a:solidFill>
                <a:effectLst/>
                <a:latin typeface="+mn-lt"/>
                <a:ea typeface="+mn-ea"/>
                <a:cs typeface="+mn-cs"/>
              </a:rPr>
              <a:t>megszüntetik  a diszciplináris tárgyak önálló létét</a:t>
            </a:r>
            <a:r>
              <a:rPr lang="hu-HU" sz="1200" b="1" kern="1200" dirty="0" smtClean="0">
                <a:solidFill>
                  <a:schemeClr val="tx1"/>
                </a:solidFill>
                <a:effectLst/>
                <a:latin typeface="+mn-lt"/>
                <a:ea typeface="+mn-ea"/>
                <a:cs typeface="+mn-cs"/>
              </a:rPr>
              <a:t>, tehát nem fizika, kémia, biológia, földrajz néven szerepelnek ugyan a tárgyak, de még nem érik el azt a fokot, hogy integrált tantárgyakká váljanak. A tantárgyblokk </a:t>
            </a:r>
            <a:r>
              <a:rPr lang="hu-HU" sz="1200" b="1" i="1" kern="1200" dirty="0" smtClean="0">
                <a:solidFill>
                  <a:schemeClr val="tx1"/>
                </a:solidFill>
                <a:effectLst/>
                <a:latin typeface="+mn-lt"/>
                <a:ea typeface="+mn-ea"/>
                <a:cs typeface="+mn-cs"/>
              </a:rPr>
              <a:t>két vagy több tantárgy összevonásával keletkező tantárgyi-tantervi egység,</a:t>
            </a:r>
            <a:r>
              <a:rPr lang="hu-HU" sz="1200" b="1" kern="1200" dirty="0" smtClean="0">
                <a:solidFill>
                  <a:schemeClr val="tx1"/>
                </a:solidFill>
                <a:effectLst/>
                <a:latin typeface="+mn-lt"/>
                <a:ea typeface="+mn-ea"/>
                <a:cs typeface="+mn-cs"/>
              </a:rPr>
              <a:t> amelyen belül a tananyag  – esetleg attól függetlenül is, hogy egyébként melyik tantárgyhoz tartozik –  a blokk </a:t>
            </a:r>
            <a:r>
              <a:rPr lang="hu-HU" sz="1200" b="1" i="1" kern="1200" dirty="0" smtClean="0">
                <a:solidFill>
                  <a:schemeClr val="tx1"/>
                </a:solidFill>
                <a:effectLst/>
                <a:latin typeface="+mn-lt"/>
                <a:ea typeface="+mn-ea"/>
                <a:cs typeface="+mn-cs"/>
              </a:rPr>
              <a:t>saját logikája</a:t>
            </a:r>
            <a:r>
              <a:rPr lang="hu-HU" sz="1200" b="1" kern="1200" dirty="0" smtClean="0">
                <a:solidFill>
                  <a:schemeClr val="tx1"/>
                </a:solidFill>
                <a:effectLst/>
                <a:latin typeface="+mn-lt"/>
                <a:ea typeface="+mn-ea"/>
                <a:cs typeface="+mn-cs"/>
              </a:rPr>
              <a:t> (ez lehet tartalmi, szerkezeti, módszertani vagy mindhárom) szerint rendeződik.</a:t>
            </a:r>
          </a:p>
          <a:p>
            <a:pPr marL="0" marR="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Összességében tehát a tantárgyi integráció olyan </a:t>
            </a:r>
            <a:r>
              <a:rPr lang="hu-HU" sz="1200" b="1" i="1" kern="1200" dirty="0" smtClean="0">
                <a:solidFill>
                  <a:schemeClr val="tx1"/>
                </a:solidFill>
                <a:effectLst/>
                <a:latin typeface="+mn-lt"/>
                <a:ea typeface="+mn-ea"/>
                <a:cs typeface="+mn-cs"/>
              </a:rPr>
              <a:t>tartalomkiválasztási</a:t>
            </a:r>
            <a:r>
              <a:rPr lang="hu-HU" sz="1200" kern="1200" dirty="0" smtClean="0">
                <a:solidFill>
                  <a:schemeClr val="tx1"/>
                </a:solidFill>
                <a:effectLst/>
                <a:latin typeface="+mn-lt"/>
                <a:ea typeface="+mn-ea"/>
                <a:cs typeface="+mn-cs"/>
              </a:rPr>
              <a:t>, </a:t>
            </a:r>
            <a:r>
              <a:rPr lang="hu-HU" sz="1200" b="1" i="1" kern="1200" dirty="0" smtClean="0">
                <a:solidFill>
                  <a:schemeClr val="tx1"/>
                </a:solidFill>
                <a:effectLst/>
                <a:latin typeface="+mn-lt"/>
                <a:ea typeface="+mn-ea"/>
                <a:cs typeface="+mn-cs"/>
              </a:rPr>
              <a:t>tananyag-elrendezési módszer,  amely két vagy több diszciplináris tantárgyat von össze egy új tárgy keretei közé oly módon, hogy az eredeti tantárgyak határvonalai részben vagy  teljesen feloldódnak,</a:t>
            </a:r>
            <a:r>
              <a:rPr lang="hu-HU" sz="1200" kern="1200" dirty="0" smtClean="0">
                <a:solidFill>
                  <a:schemeClr val="tx1"/>
                </a:solidFill>
                <a:effectLst/>
                <a:latin typeface="+mn-lt"/>
                <a:ea typeface="+mn-ea"/>
                <a:cs typeface="+mn-cs"/>
              </a:rPr>
              <a:t> bár azok sajátos arculata</a:t>
            </a:r>
            <a:r>
              <a:rPr lang="hu-HU" sz="1200" b="1" kern="1200" baseline="30000" dirty="0" smtClean="0">
                <a:solidFill>
                  <a:schemeClr val="tx1"/>
                </a:solidFill>
                <a:effectLst/>
                <a:latin typeface="+mn-lt"/>
                <a:ea typeface="+mn-ea"/>
                <a:cs typeface="+mn-cs"/>
                <a:hlinkClick r:id="rId3"/>
              </a:rPr>
              <a:t>21</a:t>
            </a:r>
            <a:r>
              <a:rPr lang="hu-HU" sz="1200" kern="1200" dirty="0" smtClean="0">
                <a:solidFill>
                  <a:schemeClr val="tx1"/>
                </a:solidFill>
                <a:effectLst/>
                <a:latin typeface="+mn-lt"/>
                <a:ea typeface="+mn-ea"/>
                <a:cs typeface="+mn-cs"/>
              </a:rPr>
              <a:t> nem mosódik el, és az érintett diszciplínáktól származó ismeretek </a:t>
            </a:r>
            <a:r>
              <a:rPr lang="hu-HU" sz="1200" b="1" i="1" kern="1200" dirty="0" smtClean="0">
                <a:solidFill>
                  <a:schemeClr val="tx1"/>
                </a:solidFill>
                <a:effectLst/>
                <a:latin typeface="+mn-lt"/>
                <a:ea typeface="+mn-ea"/>
                <a:cs typeface="+mn-cs"/>
              </a:rPr>
              <a:t>közös struktúrájához tartozó alapfogalmakat és összefüggéseket egységes szemlélettel tárgyalja úgy, hogy a tananyag tartalmai, a módszerek és a tevékenységek  valamilyen  vezérmotívum</a:t>
            </a:r>
            <a:r>
              <a:rPr lang="hu-HU" sz="1200" kern="1200" dirty="0" smtClean="0">
                <a:solidFill>
                  <a:schemeClr val="tx1"/>
                </a:solidFill>
                <a:effectLst/>
                <a:latin typeface="+mn-lt"/>
                <a:ea typeface="+mn-ea"/>
                <a:cs typeface="+mn-cs"/>
              </a:rPr>
              <a:t> (rendszerképző elv) </a:t>
            </a:r>
            <a:r>
              <a:rPr lang="hu-HU" sz="1200" b="1" i="1" kern="1200" dirty="0" smtClean="0">
                <a:solidFill>
                  <a:schemeClr val="tx1"/>
                </a:solidFill>
                <a:effectLst/>
                <a:latin typeface="+mn-lt"/>
                <a:ea typeface="+mn-ea"/>
                <a:cs typeface="+mn-cs"/>
              </a:rPr>
              <a:t>alapján rendeződnek a tantervben és a tanítási-tanulási folyamatban egyaránt.</a:t>
            </a:r>
            <a:endParaRPr lang="hu-H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A komplex tárgyak tehát mindig valamilyen világmodell szerint alakulnak, amelyet problémacentrikusan, a vonatkozó szaktudományos elméleteket integrálva mutatnak be. Ez nem sokban különbözik az integrált tárgyaknak attól a korábban ismertetett típusától, amelyre </a:t>
            </a:r>
            <a:r>
              <a:rPr lang="hu-HU" sz="1200" i="1" kern="1200" dirty="0" smtClean="0">
                <a:solidFill>
                  <a:schemeClr val="tx1"/>
                </a:solidFill>
                <a:effectLst/>
                <a:latin typeface="+mn-lt"/>
                <a:ea typeface="+mn-ea"/>
                <a:cs typeface="+mn-cs"/>
              </a:rPr>
              <a:t>problémacentrikus</a:t>
            </a:r>
            <a:r>
              <a:rPr lang="hu-HU" sz="1200" kern="1200" dirty="0" smtClean="0">
                <a:solidFill>
                  <a:schemeClr val="tx1"/>
                </a:solidFill>
                <a:effectLst/>
                <a:latin typeface="+mn-lt"/>
                <a:ea typeface="+mn-ea"/>
                <a:cs typeface="+mn-cs"/>
              </a:rPr>
              <a:t> tananyag-kiválasztás, </a:t>
            </a:r>
            <a:r>
              <a:rPr lang="hu-HU" sz="1200" i="1" kern="1200" dirty="0" smtClean="0">
                <a:solidFill>
                  <a:schemeClr val="tx1"/>
                </a:solidFill>
                <a:effectLst/>
                <a:latin typeface="+mn-lt"/>
                <a:ea typeface="+mn-ea"/>
                <a:cs typeface="+mn-cs"/>
              </a:rPr>
              <a:t>spirális-teraszos tananyag-elrendezés</a:t>
            </a:r>
            <a:r>
              <a:rPr lang="hu-HU" sz="1200" kern="1200" dirty="0" smtClean="0">
                <a:solidFill>
                  <a:schemeClr val="tx1"/>
                </a:solidFill>
                <a:effectLst/>
                <a:latin typeface="+mn-lt"/>
                <a:ea typeface="+mn-ea"/>
                <a:cs typeface="+mn-cs"/>
              </a:rPr>
              <a:t>  és  </a:t>
            </a:r>
            <a:r>
              <a:rPr lang="hu-HU" sz="1200" i="1" kern="1200" dirty="0" smtClean="0">
                <a:solidFill>
                  <a:schemeClr val="tx1"/>
                </a:solidFill>
                <a:effectLst/>
                <a:latin typeface="+mn-lt"/>
                <a:ea typeface="+mn-ea"/>
                <a:cs typeface="+mn-cs"/>
              </a:rPr>
              <a:t>holisztikus szemlélet</a:t>
            </a:r>
            <a:r>
              <a:rPr lang="hu-HU" sz="1200" kern="1200" dirty="0" smtClean="0">
                <a:solidFill>
                  <a:schemeClr val="tx1"/>
                </a:solidFill>
                <a:effectLst/>
                <a:latin typeface="+mn-lt"/>
                <a:ea typeface="+mn-ea"/>
                <a:cs typeface="+mn-cs"/>
              </a:rPr>
              <a:t>  jellemző. </a:t>
            </a:r>
            <a:r>
              <a:rPr lang="hu-HU" sz="1200" kern="1200" smtClean="0">
                <a:solidFill>
                  <a:schemeClr val="tx1"/>
                </a:solidFill>
                <a:effectLst/>
                <a:latin typeface="+mn-lt"/>
                <a:ea typeface="+mn-ea"/>
                <a:cs typeface="+mn-cs"/>
              </a:rPr>
              <a:t>Éppen ezért </a:t>
            </a:r>
            <a:r>
              <a:rPr lang="hu-HU" sz="1200" b="1" i="1" kern="1200" smtClean="0">
                <a:solidFill>
                  <a:schemeClr val="tx1"/>
                </a:solidFill>
                <a:effectLst/>
                <a:latin typeface="+mn-lt"/>
                <a:ea typeface="+mn-ea"/>
                <a:cs typeface="+mn-cs"/>
              </a:rPr>
              <a:t>komplex tárgyon</a:t>
            </a:r>
            <a:r>
              <a:rPr lang="hu-HU" sz="1200" kern="1200" smtClean="0">
                <a:solidFill>
                  <a:schemeClr val="tx1"/>
                </a:solidFill>
                <a:effectLst/>
                <a:latin typeface="+mn-lt"/>
                <a:ea typeface="+mn-ea"/>
                <a:cs typeface="+mn-cs"/>
              </a:rPr>
              <a:t> az  ilyen tulajdonságokkal rendelkező, </a:t>
            </a:r>
            <a:r>
              <a:rPr lang="hu-HU" sz="1200" b="1" i="1" kern="1200" smtClean="0">
                <a:solidFill>
                  <a:schemeClr val="tx1"/>
                </a:solidFill>
                <a:effectLst/>
                <a:latin typeface="+mn-lt"/>
                <a:ea typeface="+mn-ea"/>
                <a:cs typeface="+mn-cs"/>
              </a:rPr>
              <a:t>modellalapú integrált tantárgyat értünk</a:t>
            </a:r>
            <a:r>
              <a:rPr lang="hu-HU" sz="1200" kern="1200" smtClean="0">
                <a:solidFill>
                  <a:schemeClr val="tx1"/>
                </a:solidFill>
                <a:effectLst/>
                <a:latin typeface="+mn-lt"/>
                <a:ea typeface="+mn-ea"/>
                <a:cs typeface="+mn-cs"/>
              </a:rPr>
              <a:t>.</a:t>
            </a:r>
            <a:endParaRPr lang="hu-HU" sz="1200" b="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pPr rtl="0"/>
            <a:fld id="{77542409-6A04-4DC6-AC3A-D3758287A8F2}" type="slidenum">
              <a:rPr lang="hu-HU" noProof="0" smtClean="0"/>
              <a:t>5</a:t>
            </a:fld>
            <a:endParaRPr lang="hu-HU" noProof="0" dirty="0"/>
          </a:p>
        </p:txBody>
      </p:sp>
    </p:spTree>
    <p:extLst>
      <p:ext uri="{BB962C8B-B14F-4D97-AF65-F5344CB8AC3E}">
        <p14:creationId xmlns:p14="http://schemas.microsoft.com/office/powerpoint/2010/main" val="2617532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hu-HU" sz="2400" dirty="0" err="1" smtClean="0"/>
              <a:t>Number</a:t>
            </a:r>
            <a:r>
              <a:rPr lang="hu-HU" sz="2400" dirty="0" smtClean="0"/>
              <a:t> of </a:t>
            </a:r>
            <a:r>
              <a:rPr lang="hu-HU" sz="2400" dirty="0" err="1" smtClean="0"/>
              <a:t>lessons</a:t>
            </a:r>
            <a:r>
              <a:rPr lang="hu-HU" sz="2400" dirty="0" smtClean="0"/>
              <a:t> (</a:t>
            </a:r>
            <a:r>
              <a:rPr lang="hu-HU" sz="2400" dirty="0" err="1" smtClean="0"/>
              <a:t>weekly</a:t>
            </a:r>
            <a:r>
              <a:rPr lang="hu-HU" sz="2400" dirty="0" smtClean="0"/>
              <a:t> </a:t>
            </a:r>
            <a:r>
              <a:rPr lang="hu-HU" sz="2400" dirty="0" err="1" smtClean="0"/>
              <a:t>number</a:t>
            </a:r>
            <a:r>
              <a:rPr lang="hu-HU" sz="2400" dirty="0" smtClean="0"/>
              <a:t> of </a:t>
            </a:r>
            <a:r>
              <a:rPr lang="hu-HU" sz="2400" dirty="0" err="1" smtClean="0"/>
              <a:t>lessons</a:t>
            </a:r>
            <a:r>
              <a:rPr lang="hu-HU" sz="2400" dirty="0" smtClean="0"/>
              <a:t> per </a:t>
            </a:r>
            <a:r>
              <a:rPr lang="hu-HU" sz="2400" dirty="0" err="1" smtClean="0"/>
              <a:t>subject</a:t>
            </a:r>
            <a:r>
              <a:rPr lang="hu-HU" sz="2400" dirty="0" smtClean="0"/>
              <a:t>, </a:t>
            </a:r>
            <a:r>
              <a:rPr lang="hu-HU" sz="2400" dirty="0" err="1" smtClean="0"/>
              <a:t>number</a:t>
            </a:r>
            <a:r>
              <a:rPr lang="hu-HU" sz="2400" dirty="0" smtClean="0"/>
              <a:t> of </a:t>
            </a:r>
            <a:r>
              <a:rPr lang="hu-HU" sz="2400" dirty="0" err="1" smtClean="0"/>
              <a:t>lessons</a:t>
            </a:r>
            <a:r>
              <a:rPr lang="hu-HU" sz="2400" dirty="0" smtClean="0"/>
              <a:t> per </a:t>
            </a:r>
            <a:r>
              <a:rPr lang="hu-HU" sz="2400" dirty="0" err="1" smtClean="0"/>
              <a:t>grades</a:t>
            </a:r>
            <a:r>
              <a:rPr lang="hu-HU" sz="2400" dirty="0" smtClean="0"/>
              <a:t>, </a:t>
            </a:r>
            <a:r>
              <a:rPr lang="hu-HU" sz="2400" dirty="0" err="1" smtClean="0"/>
              <a:t>number</a:t>
            </a:r>
            <a:r>
              <a:rPr lang="hu-HU" sz="2400" dirty="0" smtClean="0"/>
              <a:t> of </a:t>
            </a:r>
            <a:r>
              <a:rPr lang="hu-HU" sz="2400" dirty="0" err="1" smtClean="0"/>
              <a:t>lessons</a:t>
            </a:r>
            <a:r>
              <a:rPr lang="hu-HU" sz="2400" dirty="0" smtClean="0"/>
              <a:t> a </a:t>
            </a:r>
            <a:r>
              <a:rPr lang="hu-HU" sz="2400" dirty="0" err="1" smtClean="0"/>
              <a:t>teacher</a:t>
            </a:r>
            <a:r>
              <a:rPr lang="hu-HU" sz="2400" dirty="0" smtClean="0"/>
              <a:t> has </a:t>
            </a:r>
            <a:r>
              <a:rPr lang="hu-HU" sz="2400" dirty="0" err="1" smtClean="0"/>
              <a:t>to</a:t>
            </a:r>
            <a:r>
              <a:rPr lang="hu-HU" sz="2400" dirty="0" smtClean="0"/>
              <a:t> </a:t>
            </a:r>
            <a:r>
              <a:rPr lang="hu-HU" sz="2400" dirty="0" err="1" smtClean="0"/>
              <a:t>teach</a:t>
            </a:r>
            <a:r>
              <a:rPr lang="hu-HU" sz="2400" dirty="0" smtClean="0"/>
              <a:t>); </a:t>
            </a:r>
            <a:r>
              <a:rPr lang="hu-HU" sz="2400" dirty="0" err="1" smtClean="0"/>
              <a:t>one</a:t>
            </a:r>
            <a:r>
              <a:rPr lang="hu-HU" sz="2400" dirty="0" smtClean="0"/>
              <a:t> </a:t>
            </a:r>
            <a:r>
              <a:rPr lang="hu-HU" sz="2400" dirty="0" err="1" smtClean="0"/>
              <a:t>lesson</a:t>
            </a:r>
            <a:r>
              <a:rPr lang="hu-HU" sz="2400" dirty="0" smtClean="0"/>
              <a:t> is 45 minutes.</a:t>
            </a:r>
          </a:p>
          <a:p>
            <a:pPr marL="0" marR="0" lvl="1" indent="0" algn="l" defTabSz="914400" rtl="0" eaLnBrk="1" fontAlgn="auto" latinLnBrk="0" hangingPunct="1">
              <a:lnSpc>
                <a:spcPct val="100000"/>
              </a:lnSpc>
              <a:spcBef>
                <a:spcPts val="0"/>
              </a:spcBef>
              <a:spcAft>
                <a:spcPts val="0"/>
              </a:spcAft>
              <a:buClrTx/>
              <a:buSzTx/>
              <a:buFontTx/>
              <a:buNone/>
              <a:tabLst/>
              <a:defRPr/>
            </a:pPr>
            <a:r>
              <a:rPr lang="hu-HU" sz="2400" dirty="0" smtClean="0"/>
              <a:t>Nincs olyan neveléstudományi kutatás, ami</a:t>
            </a:r>
            <a:r>
              <a:rPr lang="hu-HU" sz="2400" baseline="0" dirty="0" smtClean="0"/>
              <a:t> több évre vagy évtizedre visszamenő, szisztematikus kutatás lenne! Vagy átfogó, egész országra szervezetten kiterjedő.</a:t>
            </a:r>
            <a:endParaRPr lang="hu-HU" sz="2400" dirty="0" smtClean="0"/>
          </a:p>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noProof="0" smtClean="0"/>
              <a:t>8</a:t>
            </a:fld>
            <a:endParaRPr lang="hu-HU" noProof="0" dirty="0"/>
          </a:p>
        </p:txBody>
      </p:sp>
    </p:spTree>
    <p:extLst>
      <p:ext uri="{BB962C8B-B14F-4D97-AF65-F5344CB8AC3E}">
        <p14:creationId xmlns:p14="http://schemas.microsoft.com/office/powerpoint/2010/main" val="160588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10</a:t>
            </a:fld>
            <a:endParaRPr lang="hu-HU" dirty="0"/>
          </a:p>
        </p:txBody>
      </p:sp>
    </p:spTree>
    <p:extLst>
      <p:ext uri="{BB962C8B-B14F-4D97-AF65-F5344CB8AC3E}">
        <p14:creationId xmlns:p14="http://schemas.microsoft.com/office/powerpoint/2010/main" val="233080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Az 1972-es párthatározat az oktatás tartalmi fejlesztésnek legfontosabb eszközeként a néhány éven belül végrehajtandó teljes körű tantervi reformot jelölte meg. Az utolsó, 1978-as „(tan)tervutasításos” egységes központi tanterv tantervelméleti újításai: a törzsanyag és kiegészítő anyag, a tantervi optimum és minimum különválasztása és a fakultatív foglalkozások megjelenése, illetve kiterjedése volt. Az OPI terveiben szereplő, tantervi implementációt támogató eszközrendszer szinte teljesen hiányzott: nem alakult ki az új pedagógus-továbbképzési rendszer, a referenciaiskolák hálózata, elégtelen volt az információ és a szakmai szolgáltatás, a tanácsadói kapacitás.</a:t>
            </a:r>
          </a:p>
          <a:p>
            <a:r>
              <a:rPr lang="hu-HU" dirty="0" smtClean="0"/>
              <a:t>Az 1985. évi törvény meglehetősen ellentmondásos szabályozásával érintetlenül hagyta a központi tantervek kötelező voltát az iskolák számára,</a:t>
            </a:r>
            <a:r>
              <a:rPr lang="hu-HU" b="1" baseline="30000" dirty="0" smtClean="0">
                <a:hlinkClick r:id="rId3"/>
              </a:rPr>
              <a:t>4</a:t>
            </a:r>
            <a:r>
              <a:rPr lang="hu-HU" dirty="0" smtClean="0"/>
              <a:t> ugyanakkor az egyes pedagógusnak egyetemes jogává tette a tananyag megválasztását. Az ellentmondás feloldását a szakfelügyeleti rendszer, az oktatási-nevelési folyamat kontrolljának eltörlése biztosította, azaz az állam önkéntes lemondása az </a:t>
            </a:r>
            <a:r>
              <a:rPr lang="hu-HU" dirty="0" err="1" smtClean="0"/>
              <a:t>osztálytermi</a:t>
            </a:r>
            <a:r>
              <a:rPr lang="hu-HU" dirty="0" smtClean="0"/>
              <a:t> folyamatok ellenőrzéséről.</a:t>
            </a:r>
          </a:p>
          <a:p>
            <a:r>
              <a:rPr lang="hu-HU" dirty="0" smtClean="0"/>
              <a:t>A rendszerváltás körül körvonalazódó elképzelésekre nagy hatással voltak az Európa több országában éppen akkor zajló szabályozási reformok. A bemeneti és kimeneti szabályozók egyensúlya mellett legjelentősebb változás – a demokratikus, az oktatásért viselt felelősséget megosztó, a helyi közösségek szerepét felértékelő társadalmakban – a kétszintű tantervi szabályozásra való áttérés volt. A törvény-előkészítés körül bábáskodó szakértői csoportok hasonló tartalmú elképzelése a parlamentbe bejutott pártok szinte mindegyikének támogatását élvezte.</a:t>
            </a:r>
          </a:p>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noProof="0" smtClean="0"/>
              <a:t>11</a:t>
            </a:fld>
            <a:endParaRPr lang="hu-HU" noProof="0" dirty="0"/>
          </a:p>
        </p:txBody>
      </p:sp>
    </p:spTree>
    <p:extLst>
      <p:ext uri="{BB962C8B-B14F-4D97-AF65-F5344CB8AC3E}">
        <p14:creationId xmlns:p14="http://schemas.microsoft.com/office/powerpoint/2010/main" val="1336949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Social</a:t>
            </a:r>
            <a:r>
              <a:rPr lang="hu-HU" dirty="0" smtClean="0"/>
              <a:t> </a:t>
            </a:r>
            <a:r>
              <a:rPr lang="hu-HU" dirty="0" err="1" smtClean="0"/>
              <a:t>studies</a:t>
            </a:r>
            <a:r>
              <a:rPr lang="hu-HU" dirty="0" smtClean="0"/>
              <a:t> </a:t>
            </a:r>
            <a:r>
              <a:rPr lang="hu-HU" dirty="0" err="1" smtClean="0"/>
              <a:t>was</a:t>
            </a:r>
            <a:r>
              <a:rPr lang="hu-HU" dirty="0" smtClean="0"/>
              <a:t> </a:t>
            </a:r>
            <a:r>
              <a:rPr lang="hu-HU" dirty="0" err="1" smtClean="0"/>
              <a:t>included</a:t>
            </a:r>
            <a:r>
              <a:rPr lang="hu-HU" dirty="0" smtClean="0"/>
              <a:t> in </a:t>
            </a:r>
            <a:r>
              <a:rPr lang="hu-HU" dirty="0" err="1" smtClean="0"/>
              <a:t>geography</a:t>
            </a:r>
            <a:r>
              <a:rPr lang="hu-HU" dirty="0" smtClean="0"/>
              <a:t>, it </a:t>
            </a:r>
            <a:r>
              <a:rPr lang="hu-HU" dirty="0" err="1" smtClean="0"/>
              <a:t>wasn’t</a:t>
            </a:r>
            <a:r>
              <a:rPr lang="hu-HU" dirty="0" smtClean="0"/>
              <a:t> an </a:t>
            </a:r>
            <a:r>
              <a:rPr lang="hu-HU" dirty="0" err="1" smtClean="0"/>
              <a:t>independent</a:t>
            </a:r>
            <a:r>
              <a:rPr lang="hu-HU" dirty="0" smtClean="0"/>
              <a:t> </a:t>
            </a:r>
            <a:r>
              <a:rPr lang="hu-HU" dirty="0" err="1" smtClean="0"/>
              <a:t>subject</a:t>
            </a:r>
            <a:r>
              <a:rPr lang="hu-HU" dirty="0" smtClean="0"/>
              <a:t>.</a:t>
            </a:r>
          </a:p>
          <a:p>
            <a:r>
              <a:rPr lang="hu-HU" dirty="0" smtClean="0"/>
              <a:t>1995</a:t>
            </a:r>
            <a:r>
              <a:rPr lang="hu-HU" baseline="0" dirty="0" smtClean="0"/>
              <a:t> + 2003 </a:t>
            </a:r>
            <a:r>
              <a:rPr lang="hu-HU" baseline="0" dirty="0" smtClean="0">
                <a:sym typeface="Wingdings" panose="05000000000000000000" pitchFamily="2" charset="2"/>
              </a:rPr>
              <a:t> more </a:t>
            </a:r>
            <a:r>
              <a:rPr lang="hu-HU" baseline="0" dirty="0" err="1" smtClean="0">
                <a:sym typeface="Wingdings" panose="05000000000000000000" pitchFamily="2" charset="2"/>
              </a:rPr>
              <a:t>professional</a:t>
            </a:r>
            <a:endParaRPr lang="hu-HU" baseline="0" dirty="0" smtClean="0">
              <a:sym typeface="Wingdings" panose="05000000000000000000" pitchFamily="2" charset="2"/>
            </a:endParaRPr>
          </a:p>
          <a:p>
            <a:r>
              <a:rPr lang="hu-HU" baseline="0" dirty="0" err="1" smtClean="0">
                <a:sym typeface="Wingdings" panose="05000000000000000000" pitchFamily="2" charset="2"/>
              </a:rPr>
              <a:t>From</a:t>
            </a:r>
            <a:r>
              <a:rPr lang="hu-HU" baseline="0" dirty="0" smtClean="0">
                <a:sym typeface="Wingdings" panose="05000000000000000000" pitchFamily="2" charset="2"/>
              </a:rPr>
              <a:t> 2007 </a:t>
            </a:r>
            <a:r>
              <a:rPr lang="hu-HU" baseline="0" dirty="0" err="1" smtClean="0">
                <a:sym typeface="Wingdings" panose="05000000000000000000" pitchFamily="2" charset="2"/>
              </a:rPr>
              <a:t>on</a:t>
            </a:r>
            <a:r>
              <a:rPr lang="hu-HU" baseline="0" dirty="0" smtClean="0">
                <a:sym typeface="Wingdings" panose="05000000000000000000" pitchFamily="2" charset="2"/>
              </a:rPr>
              <a:t>, </a:t>
            </a:r>
            <a:r>
              <a:rPr lang="hu-HU" baseline="0" dirty="0" err="1" smtClean="0">
                <a:sym typeface="Wingdings" panose="05000000000000000000" pitchFamily="2" charset="2"/>
              </a:rPr>
              <a:t>growing</a:t>
            </a:r>
            <a:r>
              <a:rPr lang="hu-HU" baseline="0" dirty="0" smtClean="0">
                <a:sym typeface="Wingdings" panose="05000000000000000000" pitchFamily="2" charset="2"/>
              </a:rPr>
              <a:t> </a:t>
            </a:r>
            <a:r>
              <a:rPr lang="hu-HU" baseline="0" dirty="0" err="1" smtClean="0">
                <a:sym typeface="Wingdings" panose="05000000000000000000" pitchFamily="2" charset="2"/>
              </a:rPr>
              <a:t>political</a:t>
            </a:r>
            <a:r>
              <a:rPr lang="hu-HU" baseline="0" dirty="0" smtClean="0">
                <a:sym typeface="Wingdings" panose="05000000000000000000" pitchFamily="2" charset="2"/>
              </a:rPr>
              <a:t> </a:t>
            </a:r>
            <a:r>
              <a:rPr lang="hu-HU" baseline="0" dirty="0" err="1" smtClean="0">
                <a:sym typeface="Wingdings" panose="05000000000000000000" pitchFamily="2" charset="2"/>
              </a:rPr>
              <a:t>influence</a:t>
            </a:r>
            <a:r>
              <a:rPr lang="hu-HU" baseline="0" dirty="0" smtClean="0">
                <a:sym typeface="Wingdings" panose="05000000000000000000" pitchFamily="2" charset="2"/>
              </a:rPr>
              <a:t>.</a:t>
            </a:r>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noProof="0" smtClean="0"/>
              <a:t>12</a:t>
            </a:fld>
            <a:endParaRPr lang="hu-HU" noProof="0" dirty="0"/>
          </a:p>
        </p:txBody>
      </p:sp>
    </p:spTree>
    <p:extLst>
      <p:ext uri="{BB962C8B-B14F-4D97-AF65-F5344CB8AC3E}">
        <p14:creationId xmlns:p14="http://schemas.microsoft.com/office/powerpoint/2010/main" val="89985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rtl="0"/>
            <a:fld id="{77542409-6A04-4DC6-AC3A-D3758287A8F2}" type="slidenum">
              <a:rPr lang="hu-HU" smtClean="0"/>
              <a:t>14</a:t>
            </a:fld>
            <a:endParaRPr lang="hu-HU" dirty="0"/>
          </a:p>
        </p:txBody>
      </p:sp>
    </p:spTree>
    <p:extLst>
      <p:ext uri="{BB962C8B-B14F-4D97-AF65-F5344CB8AC3E}">
        <p14:creationId xmlns:p14="http://schemas.microsoft.com/office/powerpoint/2010/main" val="3813455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9" name="Téglalap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noProof="0" dirty="0"/>
          </a:p>
        </p:txBody>
      </p:sp>
      <p:sp>
        <p:nvSpPr>
          <p:cNvPr id="2" name="Cím 1"/>
          <p:cNvSpPr>
            <a:spLocks noGrp="1"/>
          </p:cNvSpPr>
          <p:nvPr>
            <p:ph type="ctrTitle"/>
          </p:nvPr>
        </p:nvSpPr>
        <p:spPr>
          <a:xfrm>
            <a:off x="1751777" y="3019706"/>
            <a:ext cx="4846320" cy="2387600"/>
          </a:xfrm>
        </p:spPr>
        <p:txBody>
          <a:bodyPr rtlCol="0" anchor="b">
            <a:normAutofit/>
          </a:bodyPr>
          <a:lstStyle>
            <a:lvl1pPr algn="l">
              <a:lnSpc>
                <a:spcPct val="90000"/>
              </a:lnSpc>
              <a:defRPr sz="4800">
                <a:solidFill>
                  <a:schemeClr val="bg1"/>
                </a:solidFill>
              </a:defRPr>
            </a:lvl1pPr>
          </a:lstStyle>
          <a:p>
            <a:pPr rtl="0"/>
            <a:r>
              <a:rPr lang="hu-HU" noProof="0" smtClean="0"/>
              <a:t>Mintacím szerkesztése</a:t>
            </a:r>
            <a:endParaRPr lang="hu-HU" noProof="0" dirty="0"/>
          </a:p>
        </p:txBody>
      </p:sp>
      <p:sp>
        <p:nvSpPr>
          <p:cNvPr id="3" name="Alcím 2"/>
          <p:cNvSpPr>
            <a:spLocks noGrp="1"/>
          </p:cNvSpPr>
          <p:nvPr>
            <p:ph type="subTitle" idx="1"/>
          </p:nvPr>
        </p:nvSpPr>
        <p:spPr>
          <a:xfrm>
            <a:off x="1751777" y="5381894"/>
            <a:ext cx="4846320" cy="448056"/>
          </a:xfrm>
        </p:spPr>
        <p:txBody>
          <a:bodyPr rtlCol="0">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u-HU" noProof="0" smtClean="0"/>
              <a:t>Kattintson ide az alcím mintájának szerkesztéséhez</a:t>
            </a:r>
            <a:endParaRPr lang="hu-HU" noProof="0" dirty="0"/>
          </a:p>
        </p:txBody>
      </p:sp>
      <p:pic>
        <p:nvPicPr>
          <p:cNvPr id="8" name="Kép 7" descr="Fehér felhőpárnák a kék égen"/>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Kép 9" descr="Növénypalánta közelkép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Kép 10" descr="Hullámok"/>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p>
            <a:pPr rtl="0"/>
            <a:r>
              <a:rPr lang="hu-HU" noProof="0" smtClean="0"/>
              <a:t>Mintacím szerkesztése</a:t>
            </a:r>
            <a:endParaRPr lang="hu-HU" noProof="0" dirty="0"/>
          </a:p>
        </p:txBody>
      </p:sp>
      <p:sp>
        <p:nvSpPr>
          <p:cNvPr id="3" name="Függőleges szöveg helye 2"/>
          <p:cNvSpPr>
            <a:spLocks noGrp="1"/>
          </p:cNvSpPr>
          <p:nvPr>
            <p:ph type="body" orient="vert" idx="1"/>
          </p:nvPr>
        </p:nvSpPr>
        <p:spPr/>
        <p:txBody>
          <a:bodyPr vert="eaVert" rtlCol="0"/>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6" name="Dia számának helye 5"/>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4" name="Dátum helye 3"/>
          <p:cNvSpPr>
            <a:spLocks noGrp="1"/>
          </p:cNvSpPr>
          <p:nvPr>
            <p:ph type="dt" sz="half" idx="10"/>
          </p:nvPr>
        </p:nvSpPr>
        <p:spPr/>
        <p:txBody>
          <a:bodyPr rtlCol="0"/>
          <a:lstStyle/>
          <a:p>
            <a:pPr rtl="0"/>
            <a:fld id="{EBFBC129-3297-490E-85E9-09FFFBB64853}" type="datetime1">
              <a:rPr lang="hu-HU" noProof="0" smtClean="0"/>
              <a:t>2023. 07. 21.</a:t>
            </a:fld>
            <a:endParaRPr lang="hu-HU" noProof="0" dirty="0"/>
          </a:p>
        </p:txBody>
      </p:sp>
      <p:sp>
        <p:nvSpPr>
          <p:cNvPr id="5" name="Élőláb helye 4"/>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190500"/>
            <a:ext cx="2057400" cy="5986463"/>
          </a:xfrm>
        </p:spPr>
        <p:txBody>
          <a:bodyPr vert="eaVert" rtlCol="0"/>
          <a:lstStyle/>
          <a:p>
            <a:pPr rtl="0"/>
            <a:r>
              <a:rPr lang="hu-HU" noProof="0" smtClean="0"/>
              <a:t>Mintacím szerkesztése</a:t>
            </a:r>
            <a:endParaRPr lang="hu-HU" noProof="0" dirty="0"/>
          </a:p>
        </p:txBody>
      </p:sp>
      <p:sp>
        <p:nvSpPr>
          <p:cNvPr id="3" name="Függőleges szöveg helye 2"/>
          <p:cNvSpPr>
            <a:spLocks noGrp="1"/>
          </p:cNvSpPr>
          <p:nvPr>
            <p:ph type="body" orient="vert" idx="1"/>
          </p:nvPr>
        </p:nvSpPr>
        <p:spPr>
          <a:xfrm>
            <a:off x="838200" y="190500"/>
            <a:ext cx="7734300" cy="5986463"/>
          </a:xfrm>
        </p:spPr>
        <p:txBody>
          <a:bodyPr vert="eaVert" rtlCol="0"/>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6" name="Dia számának helye 5"/>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4" name="Dátum helye 3"/>
          <p:cNvSpPr>
            <a:spLocks noGrp="1"/>
          </p:cNvSpPr>
          <p:nvPr>
            <p:ph type="dt" sz="half" idx="10"/>
          </p:nvPr>
        </p:nvSpPr>
        <p:spPr/>
        <p:txBody>
          <a:bodyPr rtlCol="0"/>
          <a:lstStyle/>
          <a:p>
            <a:pPr rtl="0"/>
            <a:fld id="{114480E3-4A7D-406C-B9B6-265F1EC57032}" type="datetime1">
              <a:rPr lang="hu-HU" noProof="0" smtClean="0"/>
              <a:t>2023. 07. 21.</a:t>
            </a:fld>
            <a:endParaRPr lang="hu-HU" noProof="0" dirty="0"/>
          </a:p>
        </p:txBody>
      </p:sp>
      <p:sp>
        <p:nvSpPr>
          <p:cNvPr id="5" name="Élőláb helye 4"/>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p>
            <a:pPr rtl="0"/>
            <a:r>
              <a:rPr lang="hu-HU" noProof="0" smtClean="0"/>
              <a:t>Mintacím szerkesztése</a:t>
            </a:r>
            <a:endParaRPr lang="hu-HU" noProof="0" dirty="0"/>
          </a:p>
        </p:txBody>
      </p:sp>
      <p:sp>
        <p:nvSpPr>
          <p:cNvPr id="3" name="Tartalom helye 2"/>
          <p:cNvSpPr>
            <a:spLocks noGrp="1"/>
          </p:cNvSpPr>
          <p:nvPr>
            <p:ph idx="1"/>
          </p:nvPr>
        </p:nvSpPr>
        <p:spPr/>
        <p:txBody>
          <a:bodyPr rtlCol="0"/>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6" name="Dia számának helye 5"/>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4" name="Dátum helye 3"/>
          <p:cNvSpPr>
            <a:spLocks noGrp="1"/>
          </p:cNvSpPr>
          <p:nvPr>
            <p:ph type="dt" sz="half" idx="10"/>
          </p:nvPr>
        </p:nvSpPr>
        <p:spPr/>
        <p:txBody>
          <a:bodyPr rtlCol="0"/>
          <a:lstStyle/>
          <a:p>
            <a:pPr rtl="0"/>
            <a:fld id="{CAB165FA-A1BA-4E17-8B3B-60B3017D3273}" type="datetime1">
              <a:rPr lang="hu-HU" noProof="0" smtClean="0"/>
              <a:t>2023. 07. 21.</a:t>
            </a:fld>
            <a:endParaRPr lang="hu-HU" noProof="0" dirty="0"/>
          </a:p>
        </p:txBody>
      </p:sp>
      <p:sp>
        <p:nvSpPr>
          <p:cNvPr id="5" name="Élőláb helye 4"/>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8" name="Téglalap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noProof="0" dirty="0"/>
          </a:p>
        </p:txBody>
      </p:sp>
      <p:sp>
        <p:nvSpPr>
          <p:cNvPr id="2" name="Cím 1"/>
          <p:cNvSpPr>
            <a:spLocks noGrp="1"/>
          </p:cNvSpPr>
          <p:nvPr>
            <p:ph type="title"/>
          </p:nvPr>
        </p:nvSpPr>
        <p:spPr>
          <a:xfrm>
            <a:off x="1751777" y="2263913"/>
            <a:ext cx="6949440" cy="3143393"/>
          </a:xfrm>
        </p:spPr>
        <p:txBody>
          <a:bodyPr rtlCol="0" anchor="b"/>
          <a:lstStyle>
            <a:lvl1pPr>
              <a:defRPr sz="6000">
                <a:solidFill>
                  <a:schemeClr val="bg1"/>
                </a:solidFill>
              </a:defRPr>
            </a:lvl1pPr>
          </a:lstStyle>
          <a:p>
            <a:pPr rtl="0"/>
            <a:r>
              <a:rPr lang="hu-HU" noProof="0" smtClean="0"/>
              <a:t>Mintacím szerkesztése</a:t>
            </a:r>
            <a:endParaRPr lang="hu-HU" noProof="0" dirty="0"/>
          </a:p>
        </p:txBody>
      </p:sp>
      <p:sp>
        <p:nvSpPr>
          <p:cNvPr id="3" name="Szöveg helye 2"/>
          <p:cNvSpPr>
            <a:spLocks noGrp="1"/>
          </p:cNvSpPr>
          <p:nvPr>
            <p:ph type="body" idx="1"/>
          </p:nvPr>
        </p:nvSpPr>
        <p:spPr>
          <a:xfrm>
            <a:off x="1751777" y="5381893"/>
            <a:ext cx="6949440" cy="449523"/>
          </a:xfrm>
        </p:spPr>
        <p:txBody>
          <a:bodyPr rtlCol="0"/>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hu-HU" noProof="0" smtClean="0"/>
              <a:t>Mintaszöveg szerkesztése</a:t>
            </a:r>
          </a:p>
        </p:txBody>
      </p:sp>
      <p:pic>
        <p:nvPicPr>
          <p:cNvPr id="11" name="Kép 10" descr="Zöld növények közelkép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Kép 8" descr="Hullámok"/>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ét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noProof="0" smtClean="0"/>
              <a:t>Mintacím szerkesztése</a:t>
            </a:r>
            <a:endParaRPr lang="hu-HU" noProof="0" dirty="0"/>
          </a:p>
        </p:txBody>
      </p:sp>
      <p:sp>
        <p:nvSpPr>
          <p:cNvPr id="3" name="Tartalom helye 2"/>
          <p:cNvSpPr>
            <a:spLocks noGrp="1"/>
          </p:cNvSpPr>
          <p:nvPr>
            <p:ph sz="half" idx="1"/>
          </p:nvPr>
        </p:nvSpPr>
        <p:spPr>
          <a:xfrm>
            <a:off x="1409700" y="1556281"/>
            <a:ext cx="4610099"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4" name="Tartalom helye 3"/>
          <p:cNvSpPr>
            <a:spLocks noGrp="1"/>
          </p:cNvSpPr>
          <p:nvPr>
            <p:ph sz="half" idx="2"/>
          </p:nvPr>
        </p:nvSpPr>
        <p:spPr>
          <a:xfrm>
            <a:off x="6172200" y="1556281"/>
            <a:ext cx="4609775"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7" name="Dia számának helye 6"/>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5" name="Dátum helye 4"/>
          <p:cNvSpPr>
            <a:spLocks noGrp="1"/>
          </p:cNvSpPr>
          <p:nvPr>
            <p:ph type="dt" sz="half" idx="10"/>
          </p:nvPr>
        </p:nvSpPr>
        <p:spPr/>
        <p:txBody>
          <a:bodyPr rtlCol="0"/>
          <a:lstStyle/>
          <a:p>
            <a:pPr rtl="0"/>
            <a:fld id="{E7AC18CF-0006-448F-BEB2-B66505698739}" type="datetime1">
              <a:rPr lang="hu-HU" noProof="0" smtClean="0"/>
              <a:t>2023. 07. 21.</a:t>
            </a:fld>
            <a:endParaRPr lang="hu-HU" noProof="0" dirty="0"/>
          </a:p>
        </p:txBody>
      </p:sp>
      <p:sp>
        <p:nvSpPr>
          <p:cNvPr id="6" name="Élőláb helye 5"/>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noProof="0" smtClean="0"/>
              <a:t>Mintacím szerkesztése</a:t>
            </a:r>
            <a:endParaRPr lang="hu-HU" noProof="0" dirty="0"/>
          </a:p>
        </p:txBody>
      </p:sp>
      <p:sp>
        <p:nvSpPr>
          <p:cNvPr id="3" name="Szöveg helye 2"/>
          <p:cNvSpPr>
            <a:spLocks noGrp="1"/>
          </p:cNvSpPr>
          <p:nvPr>
            <p:ph type="body" idx="1"/>
          </p:nvPr>
        </p:nvSpPr>
        <p:spPr>
          <a:xfrm>
            <a:off x="1409699" y="1554480"/>
            <a:ext cx="4608576"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u-HU" noProof="0" smtClean="0"/>
              <a:t>Mintaszöveg szerkesztése</a:t>
            </a:r>
          </a:p>
        </p:txBody>
      </p:sp>
      <p:sp>
        <p:nvSpPr>
          <p:cNvPr id="4" name="Tartalom helye 3"/>
          <p:cNvSpPr>
            <a:spLocks noGrp="1"/>
          </p:cNvSpPr>
          <p:nvPr>
            <p:ph sz="half" idx="2"/>
          </p:nvPr>
        </p:nvSpPr>
        <p:spPr>
          <a:xfrm>
            <a:off x="1409699" y="2434147"/>
            <a:ext cx="4608576"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5" name="Szöveg helye 4"/>
          <p:cNvSpPr>
            <a:spLocks noGrp="1"/>
          </p:cNvSpPr>
          <p:nvPr>
            <p:ph type="body" sz="quarter" idx="3"/>
          </p:nvPr>
        </p:nvSpPr>
        <p:spPr>
          <a:xfrm>
            <a:off x="6172200" y="1554480"/>
            <a:ext cx="4610100"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u-HU" noProof="0" smtClean="0"/>
              <a:t>Mintaszöveg szerkesztése</a:t>
            </a:r>
          </a:p>
        </p:txBody>
      </p:sp>
      <p:sp>
        <p:nvSpPr>
          <p:cNvPr id="6" name="Tartalom helye 5"/>
          <p:cNvSpPr>
            <a:spLocks noGrp="1"/>
          </p:cNvSpPr>
          <p:nvPr>
            <p:ph sz="quarter" idx="4"/>
          </p:nvPr>
        </p:nvSpPr>
        <p:spPr>
          <a:xfrm>
            <a:off x="6172200" y="2434147"/>
            <a:ext cx="4610100"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9" name="Dia számának helye 8"/>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7" name="Dátum helye 6"/>
          <p:cNvSpPr>
            <a:spLocks noGrp="1"/>
          </p:cNvSpPr>
          <p:nvPr>
            <p:ph type="dt" sz="half" idx="10"/>
          </p:nvPr>
        </p:nvSpPr>
        <p:spPr/>
        <p:txBody>
          <a:bodyPr rtlCol="0"/>
          <a:lstStyle/>
          <a:p>
            <a:pPr rtl="0"/>
            <a:fld id="{A6AB8D3C-AB1F-46EE-99F7-0BD6C4A3B842}" type="datetime1">
              <a:rPr lang="hu-HU" noProof="0" smtClean="0"/>
              <a:t>2023. 07. 21.</a:t>
            </a:fld>
            <a:endParaRPr lang="hu-HU" noProof="0" dirty="0"/>
          </a:p>
        </p:txBody>
      </p:sp>
      <p:sp>
        <p:nvSpPr>
          <p:cNvPr id="8" name="Élőláb helye 7"/>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noProof="0" smtClean="0"/>
              <a:t>Mintacím szerkesztése</a:t>
            </a:r>
            <a:endParaRPr lang="hu-HU" noProof="0" dirty="0"/>
          </a:p>
        </p:txBody>
      </p:sp>
      <p:sp>
        <p:nvSpPr>
          <p:cNvPr id="5" name="Dia számának helye 4"/>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3" name="Dátum helye 2"/>
          <p:cNvSpPr>
            <a:spLocks noGrp="1"/>
          </p:cNvSpPr>
          <p:nvPr>
            <p:ph type="dt" sz="half" idx="10"/>
          </p:nvPr>
        </p:nvSpPr>
        <p:spPr/>
        <p:txBody>
          <a:bodyPr rtlCol="0"/>
          <a:lstStyle/>
          <a:p>
            <a:pPr rtl="0"/>
            <a:fld id="{246A02CC-EB3F-46FF-90B2-E3BD70AFC743}" type="datetime1">
              <a:rPr lang="hu-HU" noProof="0" smtClean="0"/>
              <a:t>2023. 07. 21.</a:t>
            </a:fld>
            <a:endParaRPr lang="hu-HU" noProof="0" dirty="0"/>
          </a:p>
        </p:txBody>
      </p:sp>
      <p:sp>
        <p:nvSpPr>
          <p:cNvPr id="4" name="Élőláb helye 3"/>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Üres">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2" name="Dátum helye 1"/>
          <p:cNvSpPr>
            <a:spLocks noGrp="1"/>
          </p:cNvSpPr>
          <p:nvPr>
            <p:ph type="dt" sz="half" idx="10"/>
          </p:nvPr>
        </p:nvSpPr>
        <p:spPr/>
        <p:txBody>
          <a:bodyPr rtlCol="0"/>
          <a:lstStyle/>
          <a:p>
            <a:pPr rtl="0"/>
            <a:fld id="{DF1182B0-5568-4C46-A935-07C0900DB08B}" type="datetime1">
              <a:rPr lang="hu-HU" noProof="0" smtClean="0"/>
              <a:t>2023. 07. 21.</a:t>
            </a:fld>
            <a:endParaRPr lang="hu-HU" noProof="0" dirty="0"/>
          </a:p>
        </p:txBody>
      </p:sp>
      <p:sp>
        <p:nvSpPr>
          <p:cNvPr id="3" name="Élőláb helye 2"/>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682434" y="919616"/>
            <a:ext cx="4155622" cy="2532888"/>
          </a:xfrm>
        </p:spPr>
        <p:txBody>
          <a:bodyPr rtlCol="0" anchor="b"/>
          <a:lstStyle>
            <a:lvl1pPr>
              <a:defRPr sz="3200"/>
            </a:lvl1pPr>
          </a:lstStyle>
          <a:p>
            <a:pPr rtl="0"/>
            <a:r>
              <a:rPr lang="hu-HU" noProof="0" smtClean="0"/>
              <a:t>Mintacím szerkesztése</a:t>
            </a:r>
            <a:endParaRPr lang="hu-HU" noProof="0" dirty="0"/>
          </a:p>
        </p:txBody>
      </p:sp>
      <p:sp>
        <p:nvSpPr>
          <p:cNvPr id="3" name="Tartalom helye 2"/>
          <p:cNvSpPr>
            <a:spLocks noGrp="1"/>
          </p:cNvSpPr>
          <p:nvPr>
            <p:ph idx="1"/>
          </p:nvPr>
        </p:nvSpPr>
        <p:spPr>
          <a:xfrm>
            <a:off x="1409699" y="915923"/>
            <a:ext cx="5216979" cy="5065776"/>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hu-HU" noProof="0" smtClean="0"/>
              <a:t>Mintaszöveg szerkesztése</a:t>
            </a:r>
          </a:p>
          <a:p>
            <a:pPr lvl="1" rtl="0"/>
            <a:r>
              <a:rPr lang="hu-HU" noProof="0" smtClean="0"/>
              <a:t>Második szint</a:t>
            </a:r>
          </a:p>
          <a:p>
            <a:pPr lvl="2" rtl="0"/>
            <a:r>
              <a:rPr lang="hu-HU" noProof="0" smtClean="0"/>
              <a:t>Harmadik szint</a:t>
            </a:r>
          </a:p>
          <a:p>
            <a:pPr lvl="3" rtl="0"/>
            <a:r>
              <a:rPr lang="hu-HU" noProof="0" smtClean="0"/>
              <a:t>Negyedik szint</a:t>
            </a:r>
          </a:p>
          <a:p>
            <a:pPr lvl="4" rtl="0"/>
            <a:r>
              <a:rPr lang="hu-HU" noProof="0" smtClean="0"/>
              <a:t>Ötödik szint</a:t>
            </a:r>
            <a:endParaRPr lang="hu-HU" noProof="0" dirty="0"/>
          </a:p>
        </p:txBody>
      </p:sp>
      <p:sp>
        <p:nvSpPr>
          <p:cNvPr id="4" name="Szöveg helye 3"/>
          <p:cNvSpPr>
            <a:spLocks noGrp="1"/>
          </p:cNvSpPr>
          <p:nvPr>
            <p:ph type="body" sz="half" idx="2"/>
          </p:nvPr>
        </p:nvSpPr>
        <p:spPr>
          <a:xfrm>
            <a:off x="6682434" y="3502152"/>
            <a:ext cx="4155622" cy="2479548"/>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u-HU" noProof="0" smtClean="0"/>
              <a:t>Mintaszöveg szerkesztése</a:t>
            </a:r>
          </a:p>
        </p:txBody>
      </p:sp>
      <p:sp>
        <p:nvSpPr>
          <p:cNvPr id="7" name="Dia számának helye 6"/>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5" name="Dátum helye 4"/>
          <p:cNvSpPr>
            <a:spLocks noGrp="1"/>
          </p:cNvSpPr>
          <p:nvPr>
            <p:ph type="dt" sz="half" idx="10"/>
          </p:nvPr>
        </p:nvSpPr>
        <p:spPr/>
        <p:txBody>
          <a:bodyPr rtlCol="0"/>
          <a:lstStyle/>
          <a:p>
            <a:pPr rtl="0"/>
            <a:fld id="{A7089B39-B261-4376-A298-27AF7EC6C928}" type="datetime1">
              <a:rPr lang="hu-HU" noProof="0" smtClean="0"/>
              <a:t>2023. 07. 21.</a:t>
            </a:fld>
            <a:endParaRPr lang="hu-HU" noProof="0" dirty="0"/>
          </a:p>
        </p:txBody>
      </p:sp>
      <p:sp>
        <p:nvSpPr>
          <p:cNvPr id="6" name="Élőláb helye 5"/>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682435" y="919616"/>
            <a:ext cx="4155622" cy="2532888"/>
          </a:xfrm>
        </p:spPr>
        <p:txBody>
          <a:bodyPr rtlCol="0" anchor="b"/>
          <a:lstStyle>
            <a:lvl1pPr>
              <a:defRPr sz="3200"/>
            </a:lvl1pPr>
          </a:lstStyle>
          <a:p>
            <a:pPr rtl="0"/>
            <a:r>
              <a:rPr lang="hu-HU" noProof="0" smtClean="0"/>
              <a:t>Mintacím szerkesztése</a:t>
            </a:r>
            <a:endParaRPr lang="hu-HU" noProof="0" dirty="0"/>
          </a:p>
        </p:txBody>
      </p:sp>
      <p:sp>
        <p:nvSpPr>
          <p:cNvPr id="3" name="Kép helye 2" descr="Üres helyőrző kép hozzáadásához. Kattintson a helyőrzőre, és jelölje ki a hozzáadni kívánt képet"/>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u-HU" noProof="0" smtClean="0"/>
              <a:t>Kép beszúrásához kattintson az ikonra</a:t>
            </a:r>
            <a:endParaRPr lang="hu-HU" noProof="0" dirty="0"/>
          </a:p>
        </p:txBody>
      </p:sp>
      <p:sp>
        <p:nvSpPr>
          <p:cNvPr id="4" name="Szöveg helye 3"/>
          <p:cNvSpPr>
            <a:spLocks noGrp="1"/>
          </p:cNvSpPr>
          <p:nvPr>
            <p:ph type="body" sz="half" idx="2"/>
          </p:nvPr>
        </p:nvSpPr>
        <p:spPr>
          <a:xfrm>
            <a:off x="6682435" y="3502152"/>
            <a:ext cx="4155622" cy="2479547"/>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u-HU" noProof="0" smtClean="0"/>
              <a:t>Mintaszöveg szerkesztése</a:t>
            </a:r>
          </a:p>
        </p:txBody>
      </p:sp>
      <p:sp>
        <p:nvSpPr>
          <p:cNvPr id="7" name="Dia számának helye 6"/>
          <p:cNvSpPr>
            <a:spLocks noGrp="1"/>
          </p:cNvSpPr>
          <p:nvPr>
            <p:ph type="sldNum" sz="quarter" idx="12"/>
          </p:nvPr>
        </p:nvSpPr>
        <p:spPr/>
        <p:txBody>
          <a:bodyPr rtlCol="0"/>
          <a:lstStyle/>
          <a:p>
            <a:pPr rtl="0"/>
            <a:fld id="{9CD8D479-8942-46E8-A226-A4E01F7A105C}" type="slidenum">
              <a:rPr lang="hu-HU" noProof="0" smtClean="0"/>
              <a:t>‹#›</a:t>
            </a:fld>
            <a:endParaRPr lang="hu-HU" noProof="0" dirty="0"/>
          </a:p>
        </p:txBody>
      </p:sp>
      <p:sp>
        <p:nvSpPr>
          <p:cNvPr id="5" name="Dátum helye 4"/>
          <p:cNvSpPr>
            <a:spLocks noGrp="1"/>
          </p:cNvSpPr>
          <p:nvPr>
            <p:ph type="dt" sz="half" idx="10"/>
          </p:nvPr>
        </p:nvSpPr>
        <p:spPr/>
        <p:txBody>
          <a:bodyPr rtlCol="0"/>
          <a:lstStyle/>
          <a:p>
            <a:pPr rtl="0"/>
            <a:fld id="{960942C5-B0C9-4B82-8864-98AA4A27F206}" type="datetime1">
              <a:rPr lang="hu-HU" noProof="0" smtClean="0"/>
              <a:t>2023. 07. 21.</a:t>
            </a:fld>
            <a:endParaRPr lang="hu-HU" noProof="0" dirty="0"/>
          </a:p>
        </p:txBody>
      </p:sp>
      <p:sp>
        <p:nvSpPr>
          <p:cNvPr id="6" name="Élőláb helye 5"/>
          <p:cNvSpPr>
            <a:spLocks noGrp="1"/>
          </p:cNvSpPr>
          <p:nvPr>
            <p:ph type="ftr" sz="quarter" idx="11"/>
          </p:nvPr>
        </p:nvSpPr>
        <p:spPr/>
        <p:txBody>
          <a:bodyPr rtlCol="0"/>
          <a:lstStyle>
            <a:lvl1pPr>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églalap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noProof="0" dirty="0"/>
          </a:p>
        </p:txBody>
      </p:sp>
      <p:sp>
        <p:nvSpPr>
          <p:cNvPr id="11" name="Téglalap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noProof="0" dirty="0">
              <a:solidFill>
                <a:schemeClr val="accent1">
                  <a:lumMod val="75000"/>
                </a:schemeClr>
              </a:solidFill>
            </a:endParaRPr>
          </a:p>
        </p:txBody>
      </p:sp>
      <p:sp>
        <p:nvSpPr>
          <p:cNvPr id="2" name="Cím helye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pPr rtl="0"/>
            <a:r>
              <a:rPr lang="hu-HU" noProof="0" dirty="0" smtClean="0"/>
              <a:t>Mintacím szerkesztése</a:t>
            </a:r>
            <a:endParaRPr lang="hu-HU" noProof="0" dirty="0"/>
          </a:p>
        </p:txBody>
      </p:sp>
      <p:sp>
        <p:nvSpPr>
          <p:cNvPr id="3" name="Szöveg helye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rtl="0"/>
            <a:r>
              <a:rPr lang="hu-HU" noProof="0" dirty="0" smtClean="0"/>
              <a:t>Mintaszöveg szerkesztése</a:t>
            </a:r>
          </a:p>
          <a:p>
            <a:pPr lvl="1" rtl="0"/>
            <a:r>
              <a:rPr lang="hu-HU" noProof="0" dirty="0" smtClean="0"/>
              <a:t>Második szint</a:t>
            </a:r>
          </a:p>
          <a:p>
            <a:pPr lvl="2" rtl="0"/>
            <a:r>
              <a:rPr lang="hu-HU" noProof="0" dirty="0" smtClean="0"/>
              <a:t>Harmadik szint</a:t>
            </a:r>
          </a:p>
          <a:p>
            <a:pPr lvl="3" rtl="0"/>
            <a:r>
              <a:rPr lang="hu-HU" noProof="0" dirty="0" smtClean="0"/>
              <a:t>Negyedik szint</a:t>
            </a:r>
          </a:p>
          <a:p>
            <a:pPr lvl="4" rtl="0"/>
            <a:r>
              <a:rPr lang="hu-HU" noProof="0" dirty="0" smtClean="0"/>
              <a:t>Ötödik szint</a:t>
            </a:r>
            <a:endParaRPr lang="hu-HU" noProof="0" dirty="0"/>
          </a:p>
        </p:txBody>
      </p:sp>
      <p:sp>
        <p:nvSpPr>
          <p:cNvPr id="6" name="Dia számának helye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9CD8D479-8942-46E8-A226-A4E01F7A105C}" type="slidenum">
              <a:rPr lang="hu-HU" noProof="0" smtClean="0"/>
              <a:pPr/>
              <a:t>‹#›</a:t>
            </a:fld>
            <a:endParaRPr lang="hu-HU" noProof="0" dirty="0"/>
          </a:p>
        </p:txBody>
      </p:sp>
      <p:sp>
        <p:nvSpPr>
          <p:cNvPr id="4" name="Dátum helye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8F8DD3DA-C9AD-49E7-9BF4-2A59343B1F35}" type="datetime1">
              <a:rPr lang="hu-HU" noProof="0" smtClean="0"/>
              <a:t>2023. 07. 21.</a:t>
            </a:fld>
            <a:endParaRPr lang="hu-HU" noProof="0" dirty="0"/>
          </a:p>
        </p:txBody>
      </p:sp>
      <p:sp>
        <p:nvSpPr>
          <p:cNvPr id="5" name="Élőláb helye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urydice.eacea.ec.europa.eu/publications/teachers-and-school-heads-salaries-and-allowances-europe-20212022" TargetMode="External"/><Relationship Id="rId2" Type="http://schemas.openxmlformats.org/officeDocument/2006/relationships/hyperlink" Target="https://hu.euronews.com/next/2022/10/05/hol-fizetnek-a-tanaroknak-a-legtobbet-es-a-legkevesebbet-europaba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epa.oszk.hu/00000/00035/00022/1998-12-ta-Chrappan-Diszciplinaris.html"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epa.oszk.hu/00000/00035/00022/1998-12-ta-Chrappan-Diszciplinaris.htm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era.org.hu/" TargetMode="External"/><Relationship Id="rId2" Type="http://schemas.openxmlformats.org/officeDocument/2006/relationships/hyperlink" Target="https://ofi.oh.gov.hu/" TargetMode="External"/><Relationship Id="rId1" Type="http://schemas.openxmlformats.org/officeDocument/2006/relationships/slideLayout" Target="../slideLayouts/slideLayout2.xml"/><Relationship Id="rId4" Type="http://schemas.openxmlformats.org/officeDocument/2006/relationships/hyperlink" Target="https://www.t-tudok.h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751777" y="3019706"/>
            <a:ext cx="4846320" cy="1355649"/>
          </a:xfrm>
        </p:spPr>
        <p:txBody>
          <a:bodyPr rtlCol="0">
            <a:normAutofit fontScale="90000"/>
          </a:bodyPr>
          <a:lstStyle/>
          <a:p>
            <a:pPr rtl="0"/>
            <a:r>
              <a:rPr lang="hu-HU" dirty="0" smtClean="0"/>
              <a:t>Research </a:t>
            </a:r>
            <a:r>
              <a:rPr lang="hu-HU" dirty="0" err="1" smtClean="0"/>
              <a:t>literature</a:t>
            </a:r>
            <a:r>
              <a:rPr lang="hu-HU" dirty="0" smtClean="0"/>
              <a:t> </a:t>
            </a:r>
            <a:r>
              <a:rPr lang="hu-HU" dirty="0" err="1" smtClean="0"/>
              <a:t>review</a:t>
            </a:r>
            <a:endParaRPr lang="hu-HU" dirty="0"/>
          </a:p>
        </p:txBody>
      </p:sp>
      <p:sp>
        <p:nvSpPr>
          <p:cNvPr id="3" name="Alcím 2"/>
          <p:cNvSpPr>
            <a:spLocks noGrp="1"/>
          </p:cNvSpPr>
          <p:nvPr>
            <p:ph type="subTitle" idx="1"/>
          </p:nvPr>
        </p:nvSpPr>
        <p:spPr>
          <a:xfrm>
            <a:off x="1868129" y="4454013"/>
            <a:ext cx="4729968" cy="1435509"/>
          </a:xfrm>
        </p:spPr>
        <p:txBody>
          <a:bodyPr rtlCol="0">
            <a:normAutofit/>
          </a:bodyPr>
          <a:lstStyle/>
          <a:p>
            <a:pPr rtl="0"/>
            <a:r>
              <a:rPr lang="hu-HU" sz="2400" dirty="0" smtClean="0"/>
              <a:t>Hungary</a:t>
            </a:r>
          </a:p>
          <a:p>
            <a:pPr rtl="0"/>
            <a:r>
              <a:rPr lang="hu-HU" sz="2400" dirty="0" smtClean="0"/>
              <a:t>Erika Homoki and Anett Kádár</a:t>
            </a:r>
          </a:p>
          <a:p>
            <a:pPr rtl="0"/>
            <a:endParaRPr lang="hu-HU" dirty="0"/>
          </a:p>
        </p:txBody>
      </p:sp>
      <p:pic>
        <p:nvPicPr>
          <p:cNvPr id="4" name="Kép 3"/>
          <p:cNvPicPr>
            <a:picLocks noChangeAspect="1"/>
          </p:cNvPicPr>
          <p:nvPr/>
        </p:nvPicPr>
        <p:blipFill>
          <a:blip r:embed="rId3"/>
          <a:stretch>
            <a:fillRect/>
          </a:stretch>
        </p:blipFill>
        <p:spPr>
          <a:xfrm>
            <a:off x="6921607" y="193564"/>
            <a:ext cx="1779048" cy="1718226"/>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rtlCol="0"/>
          <a:lstStyle/>
          <a:p>
            <a:pPr rtl="0"/>
            <a:r>
              <a:rPr lang="hu-HU" dirty="0" err="1" smtClean="0"/>
              <a:t>Historical</a:t>
            </a:r>
            <a:r>
              <a:rPr lang="hu-HU" dirty="0" smtClean="0"/>
              <a:t> </a:t>
            </a:r>
            <a:r>
              <a:rPr lang="hu-HU" dirty="0" err="1" smtClean="0"/>
              <a:t>development</a:t>
            </a:r>
            <a:endParaRPr lang="hu-HU" dirty="0"/>
          </a:p>
        </p:txBody>
      </p:sp>
    </p:spTree>
    <p:extLst>
      <p:ext uri="{BB962C8B-B14F-4D97-AF65-F5344CB8AC3E}">
        <p14:creationId xmlns:p14="http://schemas.microsoft.com/office/powerpoint/2010/main" val="78134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50719" y="381709"/>
            <a:ext cx="9371949" cy="1183566"/>
          </a:xfrm>
        </p:spPr>
        <p:txBody>
          <a:bodyPr/>
          <a:lstStyle/>
          <a:p>
            <a:r>
              <a:rPr lang="hu-HU" sz="4000" b="1" dirty="0" err="1" smtClean="0"/>
              <a:t>Socialism</a:t>
            </a:r>
            <a:endParaRPr lang="hu-HU" sz="4000" b="1" dirty="0"/>
          </a:p>
        </p:txBody>
      </p:sp>
      <p:graphicFrame>
        <p:nvGraphicFramePr>
          <p:cNvPr id="8" name="Tartalom helye 7"/>
          <p:cNvGraphicFramePr>
            <a:graphicFrameLocks noGrp="1"/>
          </p:cNvGraphicFramePr>
          <p:nvPr>
            <p:ph idx="1"/>
            <p:extLst>
              <p:ext uri="{D42A27DB-BD31-4B8C-83A1-F6EECF244321}">
                <p14:modId xmlns:p14="http://schemas.microsoft.com/office/powerpoint/2010/main" val="621050316"/>
              </p:ext>
            </p:extLst>
          </p:nvPr>
        </p:nvGraphicFramePr>
        <p:xfrm>
          <a:off x="550719" y="1565275"/>
          <a:ext cx="11253354" cy="4621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a számának helye 3"/>
          <p:cNvSpPr>
            <a:spLocks noGrp="1"/>
          </p:cNvSpPr>
          <p:nvPr>
            <p:ph type="sldNum" sz="quarter" idx="12"/>
          </p:nvPr>
        </p:nvSpPr>
        <p:spPr/>
        <p:txBody>
          <a:bodyPr/>
          <a:lstStyle/>
          <a:p>
            <a:pPr rtl="0"/>
            <a:fld id="{9CD8D479-8942-46E8-A226-A4E01F7A105C}" type="slidenum">
              <a:rPr lang="hu-HU" noProof="0" smtClean="0"/>
              <a:t>11</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
        <p:nvSpPr>
          <p:cNvPr id="12" name="Szövegdoboz 11"/>
          <p:cNvSpPr txBox="1"/>
          <p:nvPr/>
        </p:nvSpPr>
        <p:spPr>
          <a:xfrm>
            <a:off x="3824749" y="6038612"/>
            <a:ext cx="7103804" cy="369332"/>
          </a:xfrm>
          <a:prstGeom prst="rect">
            <a:avLst/>
          </a:prstGeom>
          <a:noFill/>
        </p:spPr>
        <p:txBody>
          <a:bodyPr wrap="none" rtlCol="0">
            <a:spAutoFit/>
          </a:bodyPr>
          <a:lstStyle/>
          <a:p>
            <a:r>
              <a:rPr lang="hu-HU" dirty="0"/>
              <a:t>https://ofi.oh.gov.hu/tudastar/kozoktatas-tartalmi/2-kozoktatas-tartalmi</a:t>
            </a:r>
          </a:p>
        </p:txBody>
      </p:sp>
    </p:spTree>
    <p:extLst>
      <p:ext uri="{BB962C8B-B14F-4D97-AF65-F5344CB8AC3E}">
        <p14:creationId xmlns:p14="http://schemas.microsoft.com/office/powerpoint/2010/main" val="96141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05201" y="392831"/>
            <a:ext cx="9371949" cy="500661"/>
          </a:xfrm>
        </p:spPr>
        <p:txBody>
          <a:bodyPr>
            <a:normAutofit fontScale="90000"/>
          </a:bodyPr>
          <a:lstStyle/>
          <a:p>
            <a:r>
              <a:rPr lang="hu-HU" sz="4000" b="1" dirty="0" smtClean="0"/>
              <a:t>1989-2019</a:t>
            </a:r>
            <a:endParaRPr lang="hu-HU" sz="4000" b="1"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12</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graphicFrame>
        <p:nvGraphicFramePr>
          <p:cNvPr id="17" name="Tartalom helye 16"/>
          <p:cNvGraphicFramePr>
            <a:graphicFrameLocks noGrp="1"/>
          </p:cNvGraphicFramePr>
          <p:nvPr>
            <p:ph idx="1"/>
            <p:extLst>
              <p:ext uri="{D42A27DB-BD31-4B8C-83A1-F6EECF244321}">
                <p14:modId xmlns:p14="http://schemas.microsoft.com/office/powerpoint/2010/main" val="4131332643"/>
              </p:ext>
            </p:extLst>
          </p:nvPr>
        </p:nvGraphicFramePr>
        <p:xfrm>
          <a:off x="205201" y="776748"/>
          <a:ext cx="11502623" cy="5468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591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b="1" dirty="0" smtClean="0"/>
              <a:t>2020-…</a:t>
            </a:r>
            <a:endParaRPr lang="hu-HU" sz="4000" b="1"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13</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
        <p:nvSpPr>
          <p:cNvPr id="9" name="Téglalap 8"/>
          <p:cNvSpPr/>
          <p:nvPr/>
        </p:nvSpPr>
        <p:spPr>
          <a:xfrm>
            <a:off x="2084439" y="2949678"/>
            <a:ext cx="7993626" cy="1323439"/>
          </a:xfrm>
          <a:prstGeom prst="rect">
            <a:avLst/>
          </a:prstGeom>
          <a:noFill/>
        </p:spPr>
        <p:txBody>
          <a:bodyPr wrap="square" lIns="91440" tIns="45720" rIns="91440" bIns="45720">
            <a:spAutoFit/>
          </a:bodyPr>
          <a:lstStyle/>
          <a:p>
            <a:pPr algn="ctr"/>
            <a:r>
              <a:rPr lang="hu-HU" sz="8000" b="1" cap="none" spc="0" dirty="0" smtClean="0">
                <a:ln w="22225">
                  <a:solidFill>
                    <a:schemeClr val="accent2"/>
                  </a:solidFill>
                  <a:prstDash val="solid"/>
                </a:ln>
                <a:solidFill>
                  <a:schemeClr val="accent2">
                    <a:lumMod val="40000"/>
                    <a:lumOff val="60000"/>
                  </a:schemeClr>
                </a:solidFill>
                <a:effectLst/>
              </a:rPr>
              <a:t>NAT2020</a:t>
            </a:r>
            <a:endParaRPr lang="hu-HU" sz="8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011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rtlCol="0"/>
          <a:lstStyle/>
          <a:p>
            <a:pPr rtl="0"/>
            <a:r>
              <a:rPr lang="hu-HU" dirty="0" err="1" smtClean="0"/>
              <a:t>Current</a:t>
            </a:r>
            <a:r>
              <a:rPr lang="hu-HU" dirty="0" smtClean="0"/>
              <a:t> </a:t>
            </a:r>
            <a:r>
              <a:rPr lang="hu-HU" dirty="0" err="1" smtClean="0"/>
              <a:t>situation</a:t>
            </a:r>
            <a:endParaRPr lang="hu-HU" dirty="0"/>
          </a:p>
        </p:txBody>
      </p:sp>
    </p:spTree>
    <p:extLst>
      <p:ext uri="{BB962C8B-B14F-4D97-AF65-F5344CB8AC3E}">
        <p14:creationId xmlns:p14="http://schemas.microsoft.com/office/powerpoint/2010/main" val="228823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10026" y="276087"/>
            <a:ext cx="9371949" cy="618648"/>
          </a:xfrm>
        </p:spPr>
        <p:txBody>
          <a:bodyPr>
            <a:normAutofit fontScale="90000"/>
          </a:bodyPr>
          <a:lstStyle/>
          <a:p>
            <a:r>
              <a:rPr lang="hu-HU" sz="4000" b="1" dirty="0" smtClean="0"/>
              <a:t>NAT2020 (NCC2020)</a:t>
            </a:r>
            <a:endParaRPr lang="hu-HU" sz="4000" b="1" dirty="0"/>
          </a:p>
        </p:txBody>
      </p:sp>
      <p:graphicFrame>
        <p:nvGraphicFramePr>
          <p:cNvPr id="7" name="Tartalom helye 6"/>
          <p:cNvGraphicFramePr>
            <a:graphicFrameLocks noGrp="1"/>
          </p:cNvGraphicFramePr>
          <p:nvPr>
            <p:ph idx="1"/>
            <p:extLst>
              <p:ext uri="{D42A27DB-BD31-4B8C-83A1-F6EECF244321}">
                <p14:modId xmlns:p14="http://schemas.microsoft.com/office/powerpoint/2010/main" val="2725283738"/>
              </p:ext>
            </p:extLst>
          </p:nvPr>
        </p:nvGraphicFramePr>
        <p:xfrm>
          <a:off x="205201" y="1052730"/>
          <a:ext cx="11539384" cy="5576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a számának helye 3"/>
          <p:cNvSpPr>
            <a:spLocks noGrp="1"/>
          </p:cNvSpPr>
          <p:nvPr>
            <p:ph type="sldNum" sz="quarter" idx="12"/>
          </p:nvPr>
        </p:nvSpPr>
        <p:spPr/>
        <p:txBody>
          <a:bodyPr/>
          <a:lstStyle/>
          <a:p>
            <a:pPr rtl="0"/>
            <a:fld id="{9CD8D479-8942-46E8-A226-A4E01F7A105C}" type="slidenum">
              <a:rPr lang="hu-HU" noProof="0" smtClean="0"/>
              <a:t>15</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329508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3403" y="276087"/>
            <a:ext cx="9371949" cy="847197"/>
          </a:xfrm>
        </p:spPr>
        <p:txBody>
          <a:bodyPr>
            <a:normAutofit/>
          </a:bodyPr>
          <a:lstStyle/>
          <a:p>
            <a:r>
              <a:rPr lang="hu-HU" sz="4000" b="1" dirty="0" smtClean="0"/>
              <a:t>Preparing NAT(NCC)2020</a:t>
            </a:r>
            <a:endParaRPr lang="hu-HU" sz="4000" b="1" dirty="0"/>
          </a:p>
        </p:txBody>
      </p:sp>
      <p:sp>
        <p:nvSpPr>
          <p:cNvPr id="3" name="Tartalom helye 2"/>
          <p:cNvSpPr>
            <a:spLocks noGrp="1"/>
          </p:cNvSpPr>
          <p:nvPr>
            <p:ph idx="1"/>
          </p:nvPr>
        </p:nvSpPr>
        <p:spPr>
          <a:xfrm>
            <a:off x="533400" y="1237584"/>
            <a:ext cx="10248575" cy="5506116"/>
          </a:xfrm>
        </p:spPr>
        <p:txBody>
          <a:bodyPr>
            <a:normAutofit/>
          </a:bodyPr>
          <a:lstStyle/>
          <a:p>
            <a:r>
              <a:rPr lang="hu-HU" sz="2400" dirty="0" smtClean="0"/>
              <a:t>A „</a:t>
            </a:r>
            <a:r>
              <a:rPr lang="hu-HU" sz="2400" dirty="0" err="1" smtClean="0"/>
              <a:t>secret</a:t>
            </a:r>
            <a:r>
              <a:rPr lang="hu-HU" sz="2400" dirty="0" smtClean="0"/>
              <a:t> </a:t>
            </a:r>
            <a:r>
              <a:rPr lang="hu-HU" sz="2400" dirty="0" err="1" smtClean="0"/>
              <a:t>circle</a:t>
            </a:r>
            <a:r>
              <a:rPr lang="hu-HU" sz="2400" dirty="0" smtClean="0"/>
              <a:t>” </a:t>
            </a:r>
            <a:r>
              <a:rPr lang="hu-HU" sz="2400" dirty="0" err="1" smtClean="0"/>
              <a:t>wrote</a:t>
            </a:r>
            <a:r>
              <a:rPr lang="hu-HU" sz="2400" dirty="0" smtClean="0"/>
              <a:t> it</a:t>
            </a:r>
          </a:p>
          <a:p>
            <a:r>
              <a:rPr lang="hu-HU" sz="2400" dirty="0" smtClean="0"/>
              <a:t>31 August 2018 </a:t>
            </a:r>
            <a:r>
              <a:rPr lang="hu-HU" sz="2400" dirty="0" smtClean="0">
                <a:sym typeface="Wingdings" panose="05000000000000000000" pitchFamily="2" charset="2"/>
              </a:rPr>
              <a:t> </a:t>
            </a:r>
            <a:r>
              <a:rPr lang="hu-HU" sz="2400" dirty="0" err="1" smtClean="0">
                <a:sym typeface="Wingdings" panose="05000000000000000000" pitchFamily="2" charset="2"/>
              </a:rPr>
              <a:t>first</a:t>
            </a:r>
            <a:r>
              <a:rPr lang="hu-HU" sz="2400" dirty="0" smtClean="0">
                <a:sym typeface="Wingdings" panose="05000000000000000000" pitchFamily="2" charset="2"/>
              </a:rPr>
              <a:t> </a:t>
            </a:r>
            <a:r>
              <a:rPr lang="hu-HU" sz="2400" dirty="0" err="1" smtClean="0">
                <a:sym typeface="Wingdings" panose="05000000000000000000" pitchFamily="2" charset="2"/>
              </a:rPr>
              <a:t>draft</a:t>
            </a:r>
            <a:r>
              <a:rPr lang="hu-HU" sz="2400" dirty="0" smtClean="0">
                <a:sym typeface="Wingdings" panose="05000000000000000000" pitchFamily="2" charset="2"/>
              </a:rPr>
              <a:t> made </a:t>
            </a:r>
            <a:r>
              <a:rPr lang="hu-HU" sz="2400" dirty="0" err="1" smtClean="0">
                <a:sym typeface="Wingdings" panose="05000000000000000000" pitchFamily="2" charset="2"/>
              </a:rPr>
              <a:t>public</a:t>
            </a:r>
            <a:r>
              <a:rPr lang="hu-HU" sz="2400" dirty="0" smtClean="0">
                <a:sym typeface="Wingdings" panose="05000000000000000000" pitchFamily="2" charset="2"/>
              </a:rPr>
              <a:t>  </a:t>
            </a:r>
            <a:r>
              <a:rPr lang="hu-HU" sz="2400" dirty="0" err="1" smtClean="0">
                <a:sym typeface="Wingdings" panose="05000000000000000000" pitchFamily="2" charset="2"/>
              </a:rPr>
              <a:t>one</a:t>
            </a:r>
            <a:r>
              <a:rPr lang="hu-HU" sz="2400" dirty="0" smtClean="0">
                <a:sym typeface="Wingdings" panose="05000000000000000000" pitchFamily="2" charset="2"/>
              </a:rPr>
              <a:t> </a:t>
            </a:r>
            <a:r>
              <a:rPr lang="hu-HU" sz="2400" dirty="0" err="1" smtClean="0">
                <a:sym typeface="Wingdings" panose="05000000000000000000" pitchFamily="2" charset="2"/>
              </a:rPr>
              <a:t>month</a:t>
            </a:r>
            <a:r>
              <a:rPr lang="hu-HU" sz="2400" dirty="0" smtClean="0">
                <a:sym typeface="Wingdings" panose="05000000000000000000" pitchFamily="2" charset="2"/>
              </a:rPr>
              <a:t> </a:t>
            </a:r>
            <a:r>
              <a:rPr lang="hu-HU" sz="2400" dirty="0" err="1" smtClean="0">
                <a:sym typeface="Wingdings" panose="05000000000000000000" pitchFamily="2" charset="2"/>
              </a:rPr>
              <a:t>for</a:t>
            </a:r>
            <a:r>
              <a:rPr lang="hu-HU" sz="2400" dirty="0" smtClean="0">
                <a:sym typeface="Wingdings" panose="05000000000000000000" pitchFamily="2" charset="2"/>
              </a:rPr>
              <a:t> </a:t>
            </a:r>
            <a:r>
              <a:rPr lang="hu-HU" sz="2400" dirty="0" err="1" smtClean="0">
                <a:sym typeface="Wingdings" panose="05000000000000000000" pitchFamily="2" charset="2"/>
              </a:rPr>
              <a:t>public</a:t>
            </a:r>
            <a:r>
              <a:rPr lang="hu-HU" sz="2400" dirty="0" smtClean="0">
                <a:sym typeface="Wingdings" panose="05000000000000000000" pitchFamily="2" charset="2"/>
              </a:rPr>
              <a:t> </a:t>
            </a:r>
            <a:r>
              <a:rPr lang="hu-HU" sz="2400" dirty="0" err="1" smtClean="0">
                <a:sym typeface="Wingdings" panose="05000000000000000000" pitchFamily="2" charset="2"/>
              </a:rPr>
              <a:t>consultation</a:t>
            </a:r>
            <a:r>
              <a:rPr lang="hu-HU" sz="2400" dirty="0" smtClean="0">
                <a:sym typeface="Wingdings" panose="05000000000000000000" pitchFamily="2" charset="2"/>
              </a:rPr>
              <a:t>! </a:t>
            </a:r>
            <a:endParaRPr lang="hu-HU" sz="2400" dirty="0" smtClean="0"/>
          </a:p>
          <a:p>
            <a:r>
              <a:rPr lang="hu-HU" sz="2400" dirty="0" err="1" smtClean="0"/>
              <a:t>Various</a:t>
            </a:r>
            <a:r>
              <a:rPr lang="hu-HU" sz="2400" dirty="0" smtClean="0"/>
              <a:t> </a:t>
            </a:r>
            <a:r>
              <a:rPr lang="hu-HU" sz="2400" dirty="0" err="1" smtClean="0"/>
              <a:t>critics</a:t>
            </a:r>
            <a:endParaRPr lang="hu-HU" sz="2400" dirty="0" smtClean="0"/>
          </a:p>
          <a:p>
            <a:pPr lvl="1"/>
            <a:r>
              <a:rPr lang="hu-HU" sz="2400" dirty="0" err="1" smtClean="0"/>
              <a:t>Not</a:t>
            </a:r>
            <a:r>
              <a:rPr lang="hu-HU" sz="2400" dirty="0" smtClean="0"/>
              <a:t> </a:t>
            </a:r>
            <a:r>
              <a:rPr lang="hu-HU" sz="2400" dirty="0" err="1" smtClean="0"/>
              <a:t>national</a:t>
            </a:r>
            <a:r>
              <a:rPr lang="hu-HU" sz="2400" dirty="0" smtClean="0"/>
              <a:t> </a:t>
            </a:r>
            <a:r>
              <a:rPr lang="hu-HU" sz="2400" dirty="0" err="1" smtClean="0"/>
              <a:t>enough</a:t>
            </a:r>
            <a:endParaRPr lang="hu-HU" sz="2400" dirty="0" smtClean="0"/>
          </a:p>
          <a:p>
            <a:pPr lvl="1"/>
            <a:r>
              <a:rPr lang="hu-HU" sz="2400" dirty="0" err="1" smtClean="0"/>
              <a:t>Too</a:t>
            </a:r>
            <a:r>
              <a:rPr lang="hu-HU" sz="2400" dirty="0" smtClean="0"/>
              <a:t> </a:t>
            </a:r>
            <a:r>
              <a:rPr lang="hu-HU" sz="2400" dirty="0" err="1" smtClean="0"/>
              <a:t>liberal</a:t>
            </a:r>
            <a:endParaRPr lang="hu-HU" sz="2400" dirty="0" smtClean="0"/>
          </a:p>
          <a:p>
            <a:pPr lvl="1"/>
            <a:r>
              <a:rPr lang="hu-HU" sz="2400" dirty="0" err="1" smtClean="0"/>
              <a:t>Too</a:t>
            </a:r>
            <a:r>
              <a:rPr lang="hu-HU" sz="2400" dirty="0" smtClean="0"/>
              <a:t> </a:t>
            </a:r>
            <a:r>
              <a:rPr lang="hu-HU" sz="2400" dirty="0" err="1" smtClean="0"/>
              <a:t>much</a:t>
            </a:r>
            <a:r>
              <a:rPr lang="hu-HU" sz="2400" dirty="0" smtClean="0"/>
              <a:t> </a:t>
            </a:r>
            <a:r>
              <a:rPr lang="hu-HU" sz="2400" dirty="0" err="1" smtClean="0"/>
              <a:t>content</a:t>
            </a:r>
            <a:endParaRPr lang="hu-HU" sz="2400" dirty="0" smtClean="0"/>
          </a:p>
          <a:p>
            <a:pPr lvl="1"/>
            <a:r>
              <a:rPr lang="hu-HU" sz="2400" dirty="0" err="1" smtClean="0"/>
              <a:t>Reduction</a:t>
            </a:r>
            <a:r>
              <a:rPr lang="hu-HU" sz="2400" dirty="0" smtClean="0"/>
              <a:t> of </a:t>
            </a:r>
            <a:r>
              <a:rPr lang="hu-HU" sz="2400" dirty="0" err="1" smtClean="0"/>
              <a:t>lesson</a:t>
            </a:r>
            <a:r>
              <a:rPr lang="hu-HU" sz="2400" dirty="0" smtClean="0"/>
              <a:t> </a:t>
            </a:r>
            <a:r>
              <a:rPr lang="hu-HU" sz="2400" dirty="0" err="1" smtClean="0"/>
              <a:t>numbers</a:t>
            </a:r>
            <a:r>
              <a:rPr lang="hu-HU" sz="2400" dirty="0" smtClean="0"/>
              <a:t> (</a:t>
            </a:r>
            <a:r>
              <a:rPr lang="hu-HU" sz="2400" dirty="0" err="1" smtClean="0"/>
              <a:t>every</a:t>
            </a:r>
            <a:r>
              <a:rPr lang="hu-HU" sz="2400" dirty="0" smtClean="0"/>
              <a:t> </a:t>
            </a:r>
            <a:r>
              <a:rPr lang="hu-HU" sz="2400" dirty="0" err="1" smtClean="0"/>
              <a:t>science</a:t>
            </a:r>
            <a:r>
              <a:rPr lang="hu-HU" sz="2400" dirty="0" smtClean="0"/>
              <a:t> </a:t>
            </a:r>
            <a:r>
              <a:rPr lang="hu-HU" sz="2400" dirty="0" err="1" smtClean="0"/>
              <a:t>subject</a:t>
            </a:r>
            <a:r>
              <a:rPr lang="hu-HU" sz="2400" dirty="0" smtClean="0"/>
              <a:t>!)</a:t>
            </a:r>
          </a:p>
          <a:p>
            <a:pPr lvl="1"/>
            <a:r>
              <a:rPr lang="hu-HU" sz="2400" dirty="0" smtClean="0"/>
              <a:t>…</a:t>
            </a:r>
          </a:p>
          <a:p>
            <a:r>
              <a:rPr lang="hu-HU" sz="2400" dirty="0" smtClean="0"/>
              <a:t>Framework </a:t>
            </a:r>
            <a:r>
              <a:rPr lang="hu-HU" sz="2400" dirty="0" err="1" smtClean="0"/>
              <a:t>curricula</a:t>
            </a:r>
            <a:r>
              <a:rPr lang="hu-HU" sz="2400" dirty="0" smtClean="0"/>
              <a:t> (main </a:t>
            </a:r>
            <a:r>
              <a:rPr lang="hu-HU" sz="2400" dirty="0" err="1" smtClean="0"/>
              <a:t>content</a:t>
            </a:r>
            <a:r>
              <a:rPr lang="hu-HU" sz="2400" dirty="0" smtClean="0"/>
              <a:t> regulator) </a:t>
            </a:r>
            <a:r>
              <a:rPr lang="hu-HU" sz="2400" dirty="0" err="1" smtClean="0"/>
              <a:t>started</a:t>
            </a:r>
            <a:r>
              <a:rPr lang="hu-HU" sz="2400" dirty="0" smtClean="0"/>
              <a:t> </a:t>
            </a:r>
            <a:r>
              <a:rPr lang="hu-HU" sz="2400" dirty="0" err="1" smtClean="0"/>
              <a:t>to</a:t>
            </a:r>
            <a:r>
              <a:rPr lang="hu-HU" sz="2400" dirty="0" smtClean="0"/>
              <a:t> be </a:t>
            </a:r>
            <a:r>
              <a:rPr lang="hu-HU" sz="2400" dirty="0" err="1" smtClean="0"/>
              <a:t>developed</a:t>
            </a:r>
            <a:r>
              <a:rPr lang="hu-HU" sz="2400" dirty="0" smtClean="0"/>
              <a:t> in August 2018!</a:t>
            </a:r>
          </a:p>
          <a:p>
            <a:r>
              <a:rPr lang="hu-HU" sz="2400" dirty="0" err="1" smtClean="0"/>
              <a:t>Textbooks</a:t>
            </a:r>
            <a:r>
              <a:rPr lang="hu-HU" sz="2400" dirty="0" smtClean="0"/>
              <a:t> </a:t>
            </a:r>
            <a:r>
              <a:rPr lang="hu-HU" sz="2400" dirty="0" err="1" smtClean="0"/>
              <a:t>started</a:t>
            </a:r>
            <a:r>
              <a:rPr lang="hu-HU" sz="2400" dirty="0" smtClean="0"/>
              <a:t> </a:t>
            </a:r>
            <a:r>
              <a:rPr lang="hu-HU" sz="2400" dirty="0" err="1" smtClean="0"/>
              <a:t>to</a:t>
            </a:r>
            <a:r>
              <a:rPr lang="hu-HU" sz="2400" dirty="0" smtClean="0"/>
              <a:t> be </a:t>
            </a:r>
            <a:r>
              <a:rPr lang="hu-HU" sz="2400" dirty="0" err="1" smtClean="0"/>
              <a:t>revised</a:t>
            </a:r>
            <a:r>
              <a:rPr lang="hu-HU" sz="2400" dirty="0" smtClean="0"/>
              <a:t>/</a:t>
            </a:r>
            <a:r>
              <a:rPr lang="hu-HU" sz="2400" dirty="0" err="1" smtClean="0"/>
              <a:t>rewritten</a:t>
            </a:r>
            <a:r>
              <a:rPr lang="hu-HU" sz="2400" dirty="0" smtClean="0"/>
              <a:t>/</a:t>
            </a:r>
            <a:r>
              <a:rPr lang="hu-HU" sz="2400" dirty="0" err="1" smtClean="0"/>
              <a:t>written</a:t>
            </a:r>
            <a:r>
              <a:rPr lang="hu-HU" sz="2400" dirty="0"/>
              <a:t> </a:t>
            </a:r>
            <a:r>
              <a:rPr lang="hu-HU" sz="2400" dirty="0" err="1" smtClean="0"/>
              <a:t>shortly</a:t>
            </a:r>
            <a:r>
              <a:rPr lang="hu-HU" sz="2400" dirty="0" smtClean="0"/>
              <a:t> </a:t>
            </a:r>
            <a:r>
              <a:rPr lang="hu-HU" sz="2400" dirty="0" err="1" smtClean="0"/>
              <a:t>after</a:t>
            </a:r>
            <a:r>
              <a:rPr lang="hu-HU" sz="2400" dirty="0" smtClean="0"/>
              <a:t> </a:t>
            </a:r>
            <a:r>
              <a:rPr lang="hu-HU" sz="2400" dirty="0" smtClean="0">
                <a:sym typeface="Wingdings" panose="05000000000000000000" pitchFamily="2" charset="2"/>
              </a:rPr>
              <a:t> </a:t>
            </a:r>
            <a:r>
              <a:rPr lang="hu-HU" sz="2400" dirty="0" err="1" smtClean="0">
                <a:sym typeface="Wingdings" panose="05000000000000000000" pitchFamily="2" charset="2"/>
              </a:rPr>
              <a:t>problems</a:t>
            </a:r>
            <a:r>
              <a:rPr lang="hu-HU" sz="2400" dirty="0" smtClean="0">
                <a:sym typeface="Wingdings" panose="05000000000000000000" pitchFamily="2" charset="2"/>
              </a:rPr>
              <a:t> </a:t>
            </a:r>
            <a:r>
              <a:rPr lang="hu-HU" sz="2400" dirty="0" err="1" smtClean="0">
                <a:sym typeface="Wingdings" panose="05000000000000000000" pitchFamily="2" charset="2"/>
              </a:rPr>
              <a:t>with</a:t>
            </a:r>
            <a:r>
              <a:rPr lang="hu-HU" sz="2400" dirty="0" smtClean="0">
                <a:sym typeface="Wingdings" panose="05000000000000000000" pitchFamily="2" charset="2"/>
              </a:rPr>
              <a:t> </a:t>
            </a:r>
            <a:r>
              <a:rPr lang="hu-HU" sz="2400" dirty="0" err="1" smtClean="0">
                <a:sym typeface="Wingdings" panose="05000000000000000000" pitchFamily="2" charset="2"/>
              </a:rPr>
              <a:t>professional</a:t>
            </a:r>
            <a:r>
              <a:rPr lang="hu-HU" sz="2400" dirty="0" smtClean="0">
                <a:sym typeface="Wingdings" panose="05000000000000000000" pitchFamily="2" charset="2"/>
              </a:rPr>
              <a:t> </a:t>
            </a:r>
            <a:r>
              <a:rPr lang="hu-HU" sz="2400" dirty="0" err="1" smtClean="0">
                <a:sym typeface="Wingdings" panose="05000000000000000000" pitchFamily="2" charset="2"/>
              </a:rPr>
              <a:t>revision</a:t>
            </a:r>
            <a:r>
              <a:rPr lang="hu-HU" sz="2400" dirty="0" smtClean="0">
                <a:sym typeface="Wingdings" panose="05000000000000000000" pitchFamily="2" charset="2"/>
              </a:rPr>
              <a:t> (</a:t>
            </a:r>
            <a:r>
              <a:rPr lang="hu-HU" sz="2400" dirty="0" err="1" smtClean="0">
                <a:sym typeface="Wingdings" panose="05000000000000000000" pitchFamily="2" charset="2"/>
              </a:rPr>
              <a:t>too</a:t>
            </a:r>
            <a:r>
              <a:rPr lang="hu-HU" sz="2400" dirty="0" smtClean="0">
                <a:sym typeface="Wingdings" panose="05000000000000000000" pitchFamily="2" charset="2"/>
              </a:rPr>
              <a:t>)! + no </a:t>
            </a:r>
            <a:r>
              <a:rPr lang="hu-HU" sz="2400" dirty="0" err="1" smtClean="0">
                <a:sym typeface="Wingdings" panose="05000000000000000000" pitchFamily="2" charset="2"/>
              </a:rPr>
              <a:t>pprofessional</a:t>
            </a:r>
            <a:r>
              <a:rPr lang="hu-HU" sz="2400" dirty="0" smtClean="0">
                <a:sym typeface="Wingdings" panose="05000000000000000000" pitchFamily="2" charset="2"/>
              </a:rPr>
              <a:t> </a:t>
            </a:r>
            <a:r>
              <a:rPr lang="hu-HU" sz="2400" dirty="0" err="1" smtClean="0">
                <a:sym typeface="Wingdings" panose="05000000000000000000" pitchFamily="2" charset="2"/>
              </a:rPr>
              <a:t>discourse</a:t>
            </a:r>
            <a:r>
              <a:rPr lang="hu-HU" sz="2400" dirty="0" smtClean="0">
                <a:sym typeface="Wingdings" panose="05000000000000000000" pitchFamily="2" charset="2"/>
              </a:rPr>
              <a:t>/</a:t>
            </a:r>
            <a:r>
              <a:rPr lang="hu-HU" sz="2400" dirty="0" err="1" smtClean="0">
                <a:sym typeface="Wingdings" panose="05000000000000000000" pitchFamily="2" charset="2"/>
              </a:rPr>
              <a:t>discussion</a:t>
            </a:r>
            <a:r>
              <a:rPr lang="hu-HU" sz="2400" dirty="0" smtClean="0">
                <a:sym typeface="Wingdings" panose="05000000000000000000" pitchFamily="2" charset="2"/>
              </a:rPr>
              <a:t> </a:t>
            </a:r>
            <a:r>
              <a:rPr lang="hu-HU" sz="2400" dirty="0" err="1" smtClean="0">
                <a:sym typeface="Wingdings" panose="05000000000000000000" pitchFamily="2" charset="2"/>
              </a:rPr>
              <a:t>about</a:t>
            </a:r>
            <a:r>
              <a:rPr lang="hu-HU" sz="2400" dirty="0" smtClean="0">
                <a:sym typeface="Wingdings" panose="05000000000000000000" pitchFamily="2" charset="2"/>
              </a:rPr>
              <a:t> </a:t>
            </a:r>
            <a:r>
              <a:rPr lang="hu-HU" sz="2400" dirty="0" err="1" smtClean="0">
                <a:sym typeface="Wingdings" panose="05000000000000000000" pitchFamily="2" charset="2"/>
              </a:rPr>
              <a:t>them</a:t>
            </a:r>
            <a:endParaRPr lang="hu-HU" sz="2400"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16</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106434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94915" y="253614"/>
            <a:ext cx="10878628" cy="598984"/>
          </a:xfrm>
        </p:spPr>
        <p:txBody>
          <a:bodyPr>
            <a:normAutofit fontScale="90000"/>
          </a:bodyPr>
          <a:lstStyle/>
          <a:p>
            <a:r>
              <a:rPr lang="hu-HU" sz="4000" b="1" dirty="0" err="1" smtClean="0"/>
              <a:t>Further</a:t>
            </a:r>
            <a:r>
              <a:rPr lang="hu-HU" sz="4000" b="1" dirty="0" smtClean="0"/>
              <a:t> </a:t>
            </a:r>
            <a:r>
              <a:rPr lang="hu-HU" sz="4000" b="1" dirty="0" err="1" smtClean="0"/>
              <a:t>problems</a:t>
            </a:r>
            <a:r>
              <a:rPr lang="hu-HU" sz="4000" b="1" dirty="0" smtClean="0"/>
              <a:t> </a:t>
            </a:r>
            <a:r>
              <a:rPr lang="hu-HU" sz="4000" b="1" dirty="0" err="1" smtClean="0"/>
              <a:t>with</a:t>
            </a:r>
            <a:r>
              <a:rPr lang="hu-HU" sz="4000" b="1" dirty="0" smtClean="0"/>
              <a:t> </a:t>
            </a:r>
            <a:r>
              <a:rPr lang="hu-HU" sz="4000" b="1" dirty="0" err="1" smtClean="0"/>
              <a:t>the</a:t>
            </a:r>
            <a:r>
              <a:rPr lang="hu-HU" sz="4000" b="1" dirty="0" smtClean="0"/>
              <a:t> </a:t>
            </a:r>
            <a:r>
              <a:rPr lang="hu-HU" sz="4000" b="1" dirty="0" err="1" smtClean="0"/>
              <a:t>current</a:t>
            </a:r>
            <a:r>
              <a:rPr lang="hu-HU" sz="4000" b="1" dirty="0" smtClean="0"/>
              <a:t> NAT (NCC2020)</a:t>
            </a:r>
            <a:endParaRPr lang="hu-HU" sz="4000" b="1" dirty="0"/>
          </a:p>
        </p:txBody>
      </p:sp>
      <p:sp>
        <p:nvSpPr>
          <p:cNvPr id="3" name="Tartalom helye 2"/>
          <p:cNvSpPr>
            <a:spLocks noGrp="1"/>
          </p:cNvSpPr>
          <p:nvPr>
            <p:ph idx="1"/>
          </p:nvPr>
        </p:nvSpPr>
        <p:spPr>
          <a:xfrm>
            <a:off x="453402" y="1033441"/>
            <a:ext cx="11355139" cy="5643716"/>
          </a:xfrm>
        </p:spPr>
        <p:txBody>
          <a:bodyPr>
            <a:normAutofit/>
          </a:bodyPr>
          <a:lstStyle/>
          <a:p>
            <a:r>
              <a:rPr lang="hu-HU" sz="2600" dirty="0" err="1" smtClean="0"/>
              <a:t>Heavily</a:t>
            </a:r>
            <a:r>
              <a:rPr lang="hu-HU" sz="2600" dirty="0" smtClean="0"/>
              <a:t> </a:t>
            </a:r>
            <a:r>
              <a:rPr lang="hu-HU" sz="2600" dirty="0" err="1" smtClean="0"/>
              <a:t>politicised</a:t>
            </a:r>
            <a:endParaRPr lang="hu-HU" sz="2600" dirty="0" smtClean="0"/>
          </a:p>
          <a:p>
            <a:r>
              <a:rPr lang="hu-HU" sz="2600" dirty="0" err="1" smtClean="0"/>
              <a:t>Academic</a:t>
            </a:r>
            <a:r>
              <a:rPr lang="hu-HU" sz="2600" dirty="0" smtClean="0"/>
              <a:t> </a:t>
            </a:r>
            <a:r>
              <a:rPr lang="hu-HU" sz="2600" dirty="0" err="1" smtClean="0"/>
              <a:t>vs</a:t>
            </a:r>
            <a:r>
              <a:rPr lang="hu-HU" sz="2600" dirty="0" smtClean="0"/>
              <a:t> </a:t>
            </a:r>
            <a:r>
              <a:rPr lang="hu-HU" sz="2600" dirty="0" err="1" smtClean="0"/>
              <a:t>political</a:t>
            </a:r>
            <a:r>
              <a:rPr lang="hu-HU" sz="2600" dirty="0" smtClean="0"/>
              <a:t> </a:t>
            </a:r>
            <a:r>
              <a:rPr lang="hu-HU" sz="2600" dirty="0" err="1" smtClean="0"/>
              <a:t>views</a:t>
            </a:r>
            <a:endParaRPr lang="hu-HU" sz="2600" dirty="0" smtClean="0"/>
          </a:p>
          <a:p>
            <a:r>
              <a:rPr lang="hu-HU" sz="2600" dirty="0" err="1" smtClean="0"/>
              <a:t>Secret</a:t>
            </a:r>
            <a:r>
              <a:rPr lang="hu-HU" sz="2600" dirty="0" smtClean="0"/>
              <a:t> preparation</a:t>
            </a:r>
          </a:p>
          <a:p>
            <a:r>
              <a:rPr lang="hu-HU" sz="2600" dirty="0" err="1" smtClean="0"/>
              <a:t>Teacher</a:t>
            </a:r>
            <a:r>
              <a:rPr lang="hu-HU" sz="2600" dirty="0" smtClean="0"/>
              <a:t> </a:t>
            </a:r>
            <a:r>
              <a:rPr lang="hu-HU" sz="2600" dirty="0" err="1" smtClean="0"/>
              <a:t>training</a:t>
            </a:r>
            <a:endParaRPr lang="hu-HU" sz="2600" dirty="0" smtClean="0"/>
          </a:p>
          <a:p>
            <a:pPr lvl="1"/>
            <a:r>
              <a:rPr lang="hu-HU" sz="2000" dirty="0" err="1" smtClean="0"/>
              <a:t>From</a:t>
            </a:r>
            <a:r>
              <a:rPr lang="hu-HU" sz="2000" dirty="0" smtClean="0"/>
              <a:t> 6 (5+1) </a:t>
            </a:r>
            <a:r>
              <a:rPr lang="hu-HU" sz="2000" dirty="0" err="1" smtClean="0"/>
              <a:t>to</a:t>
            </a:r>
            <a:r>
              <a:rPr lang="hu-HU" sz="2000" dirty="0" smtClean="0"/>
              <a:t> 5 (4.5+0.5) </a:t>
            </a:r>
            <a:r>
              <a:rPr lang="hu-HU" sz="2000" dirty="0" err="1" smtClean="0"/>
              <a:t>years</a:t>
            </a:r>
            <a:endParaRPr lang="hu-HU" sz="2000" dirty="0" smtClean="0"/>
          </a:p>
          <a:p>
            <a:pPr lvl="1"/>
            <a:r>
              <a:rPr lang="hu-HU" sz="2000" dirty="0" err="1" smtClean="0"/>
              <a:t>Not</a:t>
            </a:r>
            <a:r>
              <a:rPr lang="hu-HU" sz="2000" dirty="0" smtClean="0"/>
              <a:t> </a:t>
            </a:r>
            <a:r>
              <a:rPr lang="hu-HU" sz="2000" dirty="0" err="1" smtClean="0"/>
              <a:t>the</a:t>
            </a:r>
            <a:r>
              <a:rPr lang="hu-HU" sz="2000" dirty="0" smtClean="0"/>
              <a:t> Bologna </a:t>
            </a:r>
            <a:r>
              <a:rPr lang="hu-HU" sz="2000" dirty="0" err="1" smtClean="0"/>
              <a:t>system</a:t>
            </a:r>
            <a:r>
              <a:rPr lang="hu-HU" sz="2000" dirty="0" smtClean="0"/>
              <a:t> (</a:t>
            </a:r>
            <a:r>
              <a:rPr lang="hu-HU" sz="2000" dirty="0" err="1" smtClean="0"/>
              <a:t>from</a:t>
            </a:r>
            <a:r>
              <a:rPr lang="hu-HU" sz="2000" dirty="0" smtClean="0"/>
              <a:t> 2016 </a:t>
            </a:r>
            <a:r>
              <a:rPr lang="hu-HU" sz="2000" dirty="0" err="1" smtClean="0"/>
              <a:t>on</a:t>
            </a:r>
            <a:r>
              <a:rPr lang="hu-HU" sz="2000" dirty="0" smtClean="0"/>
              <a:t>)</a:t>
            </a:r>
          </a:p>
          <a:p>
            <a:pPr lvl="1"/>
            <a:r>
              <a:rPr lang="hu-HU" sz="2000" dirty="0" err="1" smtClean="0"/>
              <a:t>Two</a:t>
            </a:r>
            <a:r>
              <a:rPr lang="hu-HU" sz="2000" dirty="0" smtClean="0"/>
              <a:t> </a:t>
            </a:r>
            <a:r>
              <a:rPr lang="hu-HU" sz="2000" dirty="0" err="1" smtClean="0"/>
              <a:t>subjects</a:t>
            </a:r>
            <a:r>
              <a:rPr lang="hu-HU" sz="2000" dirty="0" smtClean="0"/>
              <a:t> </a:t>
            </a:r>
            <a:r>
              <a:rPr lang="hu-HU" sz="2000" dirty="0" err="1" smtClean="0"/>
              <a:t>are</a:t>
            </a:r>
            <a:r>
              <a:rPr lang="hu-HU" sz="2000" dirty="0" smtClean="0"/>
              <a:t> </a:t>
            </a:r>
            <a:r>
              <a:rPr lang="hu-HU" sz="2000" dirty="0" err="1" smtClean="0"/>
              <a:t>compulsory</a:t>
            </a:r>
            <a:endParaRPr lang="hu-HU" sz="2000" dirty="0" smtClean="0"/>
          </a:p>
          <a:p>
            <a:pPr lvl="1"/>
            <a:r>
              <a:rPr lang="hu-HU" sz="2000" dirty="0" err="1" smtClean="0"/>
              <a:t>Short</a:t>
            </a:r>
            <a:r>
              <a:rPr lang="hu-HU" sz="2000" dirty="0" smtClean="0"/>
              <a:t> </a:t>
            </a:r>
            <a:r>
              <a:rPr lang="hu-HU" sz="2000" dirty="0" err="1" smtClean="0"/>
              <a:t>cycles</a:t>
            </a:r>
            <a:r>
              <a:rPr lang="hu-HU" sz="2000" dirty="0" smtClean="0"/>
              <a:t> </a:t>
            </a:r>
            <a:r>
              <a:rPr lang="hu-HU" sz="2000" dirty="0" smtClean="0">
                <a:sym typeface="Wingdings" panose="05000000000000000000" pitchFamily="2" charset="2"/>
              </a:rPr>
              <a:t> New </a:t>
            </a:r>
            <a:r>
              <a:rPr lang="hu-HU" sz="2000" dirty="0" err="1" smtClean="0">
                <a:sym typeface="Wingdings" panose="05000000000000000000" pitchFamily="2" charset="2"/>
              </a:rPr>
              <a:t>subject</a:t>
            </a:r>
            <a:r>
              <a:rPr lang="hu-HU" sz="2000" dirty="0" smtClean="0">
                <a:sym typeface="Wingdings" panose="05000000000000000000" pitchFamily="2" charset="2"/>
              </a:rPr>
              <a:t> </a:t>
            </a:r>
            <a:r>
              <a:rPr lang="hu-HU" sz="2000" dirty="0" err="1" smtClean="0">
                <a:sym typeface="Wingdings" panose="05000000000000000000" pitchFamily="2" charset="2"/>
              </a:rPr>
              <a:t>can</a:t>
            </a:r>
            <a:r>
              <a:rPr lang="hu-HU" sz="2000" dirty="0" smtClean="0">
                <a:sym typeface="Wingdings" panose="05000000000000000000" pitchFamily="2" charset="2"/>
              </a:rPr>
              <a:t> be </a:t>
            </a:r>
            <a:r>
              <a:rPr lang="hu-HU" sz="2000" dirty="0" err="1" smtClean="0">
                <a:sym typeface="Wingdings" panose="05000000000000000000" pitchFamily="2" charset="2"/>
              </a:rPr>
              <a:t>acquired</a:t>
            </a:r>
            <a:r>
              <a:rPr lang="hu-HU" sz="2000" dirty="0" smtClean="0">
                <a:sym typeface="Wingdings" panose="05000000000000000000" pitchFamily="2" charset="2"/>
              </a:rPr>
              <a:t> in 1 </a:t>
            </a:r>
            <a:r>
              <a:rPr lang="hu-HU" sz="2000" dirty="0" err="1" smtClean="0">
                <a:sym typeface="Wingdings" panose="05000000000000000000" pitchFamily="2" charset="2"/>
              </a:rPr>
              <a:t>or</a:t>
            </a:r>
            <a:r>
              <a:rPr lang="hu-HU" sz="2000" dirty="0" smtClean="0">
                <a:sym typeface="Wingdings" panose="05000000000000000000" pitchFamily="2" charset="2"/>
              </a:rPr>
              <a:t> 2 </a:t>
            </a:r>
            <a:r>
              <a:rPr lang="hu-HU" sz="2000" dirty="0" err="1" smtClean="0">
                <a:sym typeface="Wingdings" panose="05000000000000000000" pitchFamily="2" charset="2"/>
              </a:rPr>
              <a:t>years</a:t>
            </a:r>
            <a:r>
              <a:rPr lang="hu-HU" sz="2000" dirty="0" smtClean="0">
                <a:sym typeface="Wingdings" panose="05000000000000000000" pitchFamily="2" charset="2"/>
              </a:rPr>
              <a:t> </a:t>
            </a:r>
            <a:r>
              <a:rPr lang="hu-HU" sz="2000" dirty="0" err="1" smtClean="0">
                <a:sym typeface="Wingdings" panose="05000000000000000000" pitchFamily="2" charset="2"/>
              </a:rPr>
              <a:t>if</a:t>
            </a:r>
            <a:r>
              <a:rPr lang="hu-HU" sz="2000" dirty="0" smtClean="0">
                <a:sym typeface="Wingdings" panose="05000000000000000000" pitchFamily="2" charset="2"/>
              </a:rPr>
              <a:t> </a:t>
            </a:r>
            <a:r>
              <a:rPr lang="hu-HU" sz="2000" dirty="0" err="1" smtClean="0">
                <a:sym typeface="Wingdings" panose="05000000000000000000" pitchFamily="2" charset="2"/>
              </a:rPr>
              <a:t>you</a:t>
            </a:r>
            <a:r>
              <a:rPr lang="hu-HU" sz="2000" dirty="0" smtClean="0">
                <a:sym typeface="Wingdings" panose="05000000000000000000" pitchFamily="2" charset="2"/>
              </a:rPr>
              <a:t> </a:t>
            </a:r>
            <a:r>
              <a:rPr lang="hu-HU" sz="2000" dirty="0" err="1" smtClean="0">
                <a:sym typeface="Wingdings" panose="05000000000000000000" pitchFamily="2" charset="2"/>
              </a:rPr>
              <a:t>are</a:t>
            </a:r>
            <a:r>
              <a:rPr lang="hu-HU" sz="2000" dirty="0" smtClean="0">
                <a:sym typeface="Wingdings" panose="05000000000000000000" pitchFamily="2" charset="2"/>
              </a:rPr>
              <a:t> a </a:t>
            </a:r>
            <a:r>
              <a:rPr lang="hu-HU" sz="2000" dirty="0" err="1" smtClean="0">
                <a:sym typeface="Wingdings" panose="05000000000000000000" pitchFamily="2" charset="2"/>
              </a:rPr>
              <a:t>teacher</a:t>
            </a:r>
            <a:endParaRPr lang="hu-HU" sz="2000" dirty="0" smtClean="0"/>
          </a:p>
          <a:p>
            <a:r>
              <a:rPr lang="hu-HU" sz="2600" dirty="0" err="1" smtClean="0"/>
              <a:t>Serious</a:t>
            </a:r>
            <a:r>
              <a:rPr lang="hu-HU" sz="2600" dirty="0" smtClean="0"/>
              <a:t> </a:t>
            </a:r>
            <a:r>
              <a:rPr lang="hu-HU" sz="2600" dirty="0" err="1" smtClean="0"/>
              <a:t>teacher</a:t>
            </a:r>
            <a:r>
              <a:rPr lang="hu-HU" sz="2600" dirty="0" smtClean="0"/>
              <a:t> </a:t>
            </a:r>
            <a:r>
              <a:rPr lang="hu-HU" sz="2600" dirty="0" err="1" smtClean="0"/>
              <a:t>shortage</a:t>
            </a:r>
            <a:endParaRPr lang="hu-HU" sz="2600" dirty="0" smtClean="0"/>
          </a:p>
          <a:p>
            <a:pPr lvl="1"/>
            <a:r>
              <a:rPr lang="hu-HU" sz="2000" dirty="0" smtClean="0"/>
              <a:t>„Status </a:t>
            </a:r>
            <a:r>
              <a:rPr lang="hu-HU" sz="2000" dirty="0" err="1" smtClean="0"/>
              <a:t>law</a:t>
            </a:r>
            <a:r>
              <a:rPr lang="hu-HU" sz="2000" dirty="0" smtClean="0"/>
              <a:t>”</a:t>
            </a:r>
          </a:p>
          <a:p>
            <a:pPr lvl="1"/>
            <a:r>
              <a:rPr lang="hu-HU" sz="2000" dirty="0" err="1" smtClean="0"/>
              <a:t>Low</a:t>
            </a:r>
            <a:r>
              <a:rPr lang="hu-HU" sz="2000" dirty="0" smtClean="0"/>
              <a:t> </a:t>
            </a:r>
            <a:r>
              <a:rPr lang="hu-HU" sz="2000" dirty="0" err="1" smtClean="0"/>
              <a:t>teacher</a:t>
            </a:r>
            <a:r>
              <a:rPr lang="hu-HU" sz="2000" dirty="0" smtClean="0"/>
              <a:t> </a:t>
            </a:r>
            <a:r>
              <a:rPr lang="hu-HU" sz="2000" dirty="0" err="1" smtClean="0"/>
              <a:t>salaries</a:t>
            </a:r>
            <a:endParaRPr lang="hu-HU" sz="2000" dirty="0" smtClean="0"/>
          </a:p>
          <a:p>
            <a:pPr lvl="1"/>
            <a:r>
              <a:rPr lang="hu-HU" sz="2000" dirty="0" err="1" smtClean="0"/>
              <a:t>Lack</a:t>
            </a:r>
            <a:r>
              <a:rPr lang="hu-HU" sz="2000" dirty="0" smtClean="0"/>
              <a:t> of </a:t>
            </a:r>
            <a:r>
              <a:rPr lang="hu-HU" sz="2000" dirty="0" err="1" smtClean="0"/>
              <a:t>social</a:t>
            </a:r>
            <a:r>
              <a:rPr lang="hu-HU" sz="2000" dirty="0" smtClean="0"/>
              <a:t> </a:t>
            </a:r>
            <a:r>
              <a:rPr lang="hu-HU" sz="2000" dirty="0" err="1" smtClean="0"/>
              <a:t>appreciation</a:t>
            </a:r>
            <a:endParaRPr lang="hu-HU" sz="2000" dirty="0" smtClean="0"/>
          </a:p>
          <a:p>
            <a:r>
              <a:rPr lang="hu-HU" sz="2600" dirty="0" err="1" smtClean="0"/>
              <a:t>School-leaving</a:t>
            </a:r>
            <a:r>
              <a:rPr lang="hu-HU" sz="2600" dirty="0" smtClean="0"/>
              <a:t> </a:t>
            </a:r>
            <a:r>
              <a:rPr lang="hu-HU" sz="2600" dirty="0" err="1" smtClean="0"/>
              <a:t>exams</a:t>
            </a:r>
            <a:r>
              <a:rPr lang="hu-HU" sz="2600" dirty="0" smtClean="0"/>
              <a:t> </a:t>
            </a:r>
            <a:r>
              <a:rPr lang="hu-HU" sz="2000" dirty="0" smtClean="0">
                <a:sym typeface="Wingdings" panose="05000000000000000000" pitchFamily="2" charset="2"/>
              </a:rPr>
              <a:t> </a:t>
            </a:r>
            <a:r>
              <a:rPr lang="hu-HU" sz="2000" dirty="0" err="1" smtClean="0">
                <a:sym typeface="Wingdings" panose="05000000000000000000" pitchFamily="2" charset="2"/>
              </a:rPr>
              <a:t>changes</a:t>
            </a:r>
            <a:r>
              <a:rPr lang="hu-HU" sz="2000" dirty="0" smtClean="0">
                <a:sym typeface="Wingdings" panose="05000000000000000000" pitchFamily="2" charset="2"/>
              </a:rPr>
              <a:t>! + </a:t>
            </a:r>
            <a:r>
              <a:rPr lang="hu-HU" sz="2000" dirty="0" err="1" smtClean="0">
                <a:sym typeface="Wingdings" panose="05000000000000000000" pitchFamily="2" charset="2"/>
              </a:rPr>
              <a:t>Hungarian</a:t>
            </a:r>
            <a:r>
              <a:rPr lang="hu-HU" sz="2000" dirty="0" smtClean="0">
                <a:sym typeface="Wingdings" panose="05000000000000000000" pitchFamily="2" charset="2"/>
              </a:rPr>
              <a:t> </a:t>
            </a:r>
            <a:r>
              <a:rPr lang="hu-HU" sz="2000" dirty="0" err="1" smtClean="0">
                <a:sym typeface="Wingdings" panose="05000000000000000000" pitchFamily="2" charset="2"/>
              </a:rPr>
              <a:t>school</a:t>
            </a:r>
            <a:r>
              <a:rPr lang="hu-HU" sz="2000" dirty="0" smtClean="0">
                <a:sym typeface="Wingdings" panose="05000000000000000000" pitchFamily="2" charset="2"/>
              </a:rPr>
              <a:t> </a:t>
            </a:r>
            <a:r>
              <a:rPr lang="hu-HU" sz="2000" dirty="0" err="1" smtClean="0">
                <a:sym typeface="Wingdings" panose="05000000000000000000" pitchFamily="2" charset="2"/>
              </a:rPr>
              <a:t>leaving</a:t>
            </a:r>
            <a:r>
              <a:rPr lang="hu-HU" sz="2000" dirty="0" smtClean="0">
                <a:sym typeface="Wingdings" panose="05000000000000000000" pitchFamily="2" charset="2"/>
              </a:rPr>
              <a:t> </a:t>
            </a:r>
            <a:r>
              <a:rPr lang="hu-HU" sz="2000" dirty="0" err="1" smtClean="0">
                <a:sym typeface="Wingdings" panose="05000000000000000000" pitchFamily="2" charset="2"/>
              </a:rPr>
              <a:t>exams</a:t>
            </a:r>
            <a:r>
              <a:rPr lang="hu-HU" sz="2000" dirty="0" smtClean="0">
                <a:sym typeface="Wingdings" panose="05000000000000000000" pitchFamily="2" charset="2"/>
              </a:rPr>
              <a:t> </a:t>
            </a:r>
            <a:r>
              <a:rPr lang="hu-HU" sz="2000" dirty="0" err="1" smtClean="0">
                <a:sym typeface="Wingdings" panose="05000000000000000000" pitchFamily="2" charset="2"/>
              </a:rPr>
              <a:t>do</a:t>
            </a:r>
            <a:r>
              <a:rPr lang="hu-HU" sz="2000" dirty="0" smtClean="0">
                <a:sym typeface="Wingdings" panose="05000000000000000000" pitchFamily="2" charset="2"/>
              </a:rPr>
              <a:t> </a:t>
            </a:r>
            <a:r>
              <a:rPr lang="hu-HU" sz="2000" dirty="0" err="1" smtClean="0">
                <a:sym typeface="Wingdings" panose="05000000000000000000" pitchFamily="2" charset="2"/>
              </a:rPr>
              <a:t>not</a:t>
            </a:r>
            <a:r>
              <a:rPr lang="hu-HU" sz="2000" dirty="0" smtClean="0">
                <a:sym typeface="Wingdings" panose="05000000000000000000" pitchFamily="2" charset="2"/>
              </a:rPr>
              <a:t> </a:t>
            </a:r>
            <a:r>
              <a:rPr lang="hu-HU" sz="2000" dirty="0" err="1" smtClean="0">
                <a:sym typeface="Wingdings" panose="05000000000000000000" pitchFamily="2" charset="2"/>
              </a:rPr>
              <a:t>have</a:t>
            </a:r>
            <a:r>
              <a:rPr lang="hu-HU" sz="2000" dirty="0" smtClean="0">
                <a:sym typeface="Wingdings" panose="05000000000000000000" pitchFamily="2" charset="2"/>
              </a:rPr>
              <a:t> </a:t>
            </a:r>
            <a:r>
              <a:rPr lang="hu-HU" sz="2000" dirty="0" err="1" smtClean="0">
                <a:sym typeface="Wingdings" panose="05000000000000000000" pitchFamily="2" charset="2"/>
              </a:rPr>
              <a:t>social</a:t>
            </a:r>
            <a:r>
              <a:rPr lang="hu-HU" sz="2000" dirty="0" smtClean="0">
                <a:sym typeface="Wingdings" panose="05000000000000000000" pitchFamily="2" charset="2"/>
              </a:rPr>
              <a:t> </a:t>
            </a:r>
            <a:r>
              <a:rPr lang="hu-HU" sz="2000" dirty="0" err="1" smtClean="0">
                <a:sym typeface="Wingdings" panose="05000000000000000000" pitchFamily="2" charset="2"/>
              </a:rPr>
              <a:t>studies</a:t>
            </a:r>
            <a:r>
              <a:rPr lang="hu-HU" sz="2000" dirty="0" smtClean="0">
                <a:sym typeface="Wingdings" panose="05000000000000000000" pitchFamily="2" charset="2"/>
              </a:rPr>
              <a:t> part (</a:t>
            </a:r>
            <a:r>
              <a:rPr lang="hu-HU" sz="2000" dirty="0" err="1" smtClean="0">
                <a:sym typeface="Wingdings" panose="05000000000000000000" pitchFamily="2" charset="2"/>
              </a:rPr>
              <a:t>Geography</a:t>
            </a:r>
            <a:r>
              <a:rPr lang="hu-HU" sz="2000" dirty="0" smtClean="0">
                <a:sym typeface="Wingdings" panose="05000000000000000000" pitchFamily="2" charset="2"/>
              </a:rPr>
              <a:t> and </a:t>
            </a:r>
            <a:r>
              <a:rPr lang="hu-HU" sz="2000" dirty="0" err="1" smtClean="0">
                <a:sym typeface="Wingdings" panose="05000000000000000000" pitchFamily="2" charset="2"/>
              </a:rPr>
              <a:t>History</a:t>
            </a:r>
            <a:r>
              <a:rPr lang="hu-HU" sz="2000" dirty="0" smtClean="0">
                <a:sym typeface="Wingdings" panose="05000000000000000000" pitchFamily="2" charset="2"/>
              </a:rPr>
              <a:t> </a:t>
            </a:r>
            <a:r>
              <a:rPr lang="hu-HU" sz="2000" dirty="0" err="1" smtClean="0">
                <a:sym typeface="Wingdings" panose="05000000000000000000" pitchFamily="2" charset="2"/>
              </a:rPr>
              <a:t>include</a:t>
            </a:r>
            <a:r>
              <a:rPr lang="hu-HU" sz="2000" dirty="0" smtClean="0">
                <a:sym typeface="Wingdings" panose="05000000000000000000" pitchFamily="2" charset="2"/>
              </a:rPr>
              <a:t> </a:t>
            </a:r>
            <a:r>
              <a:rPr lang="hu-HU" sz="2000" dirty="0" err="1" smtClean="0">
                <a:sym typeface="Wingdings" panose="05000000000000000000" pitchFamily="2" charset="2"/>
              </a:rPr>
              <a:t>some</a:t>
            </a:r>
            <a:r>
              <a:rPr lang="hu-HU" sz="2000" dirty="0" smtClean="0">
                <a:sym typeface="Wingdings" panose="05000000000000000000" pitchFamily="2" charset="2"/>
              </a:rPr>
              <a:t> </a:t>
            </a:r>
            <a:r>
              <a:rPr lang="hu-HU" sz="2000" dirty="0" err="1" smtClean="0">
                <a:sym typeface="Wingdings" panose="05000000000000000000" pitchFamily="2" charset="2"/>
              </a:rPr>
              <a:t>aspects</a:t>
            </a:r>
            <a:r>
              <a:rPr lang="hu-HU" sz="2000" dirty="0" smtClean="0">
                <a:sym typeface="Wingdings" panose="05000000000000000000" pitchFamily="2" charset="2"/>
              </a:rPr>
              <a:t>)</a:t>
            </a:r>
            <a:endParaRPr lang="hu-HU" sz="2000" dirty="0" smtClean="0"/>
          </a:p>
          <a:p>
            <a:endParaRPr lang="hu-HU" sz="2400"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17</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19842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rtlCol="0"/>
          <a:lstStyle/>
          <a:p>
            <a:pPr rtl="0"/>
            <a:r>
              <a:rPr lang="hu-HU" dirty="0" err="1" smtClean="0"/>
              <a:t>Challenges</a:t>
            </a:r>
            <a:r>
              <a:rPr lang="hu-HU" dirty="0" smtClean="0"/>
              <a:t> and </a:t>
            </a:r>
            <a:r>
              <a:rPr lang="hu-HU" dirty="0" err="1" smtClean="0"/>
              <a:t>future</a:t>
            </a:r>
            <a:r>
              <a:rPr lang="hu-HU" dirty="0" smtClean="0"/>
              <a:t> </a:t>
            </a:r>
            <a:r>
              <a:rPr lang="hu-HU" dirty="0" err="1" smtClean="0"/>
              <a:t>steps</a:t>
            </a:r>
            <a:endParaRPr lang="hu-HU" dirty="0"/>
          </a:p>
        </p:txBody>
      </p:sp>
    </p:spTree>
    <p:extLst>
      <p:ext uri="{BB962C8B-B14F-4D97-AF65-F5344CB8AC3E}">
        <p14:creationId xmlns:p14="http://schemas.microsoft.com/office/powerpoint/2010/main" val="158374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04800" y="276087"/>
            <a:ext cx="11523406" cy="1183566"/>
          </a:xfrm>
        </p:spPr>
        <p:txBody>
          <a:bodyPr>
            <a:noAutofit/>
          </a:bodyPr>
          <a:lstStyle/>
          <a:p>
            <a:r>
              <a:rPr lang="hu-HU" sz="4000" b="1" dirty="0" err="1" smtClean="0"/>
              <a:t>Changes</a:t>
            </a:r>
            <a:r>
              <a:rPr lang="hu-HU" sz="4000" b="1" dirty="0" smtClean="0"/>
              <a:t> in </a:t>
            </a:r>
            <a:r>
              <a:rPr lang="hu-HU" sz="4000" b="1" dirty="0" err="1" smtClean="0"/>
              <a:t>the</a:t>
            </a:r>
            <a:r>
              <a:rPr lang="hu-HU" sz="4000" b="1" dirty="0" smtClean="0"/>
              <a:t> </a:t>
            </a:r>
            <a:r>
              <a:rPr lang="hu-HU" sz="4000" b="1" dirty="0" err="1" smtClean="0"/>
              <a:t>number</a:t>
            </a:r>
            <a:r>
              <a:rPr lang="hu-HU" sz="4000" b="1" dirty="0" smtClean="0"/>
              <a:t> of </a:t>
            </a:r>
            <a:r>
              <a:rPr lang="hu-HU" sz="4000" b="1" dirty="0" err="1" smtClean="0"/>
              <a:t>students</a:t>
            </a:r>
            <a:r>
              <a:rPr lang="hu-HU" sz="4000" b="1" dirty="0" smtClean="0"/>
              <a:t> </a:t>
            </a:r>
            <a:r>
              <a:rPr lang="hu-HU" sz="4000" b="1" dirty="0" err="1" smtClean="0"/>
              <a:t>applying</a:t>
            </a:r>
            <a:r>
              <a:rPr lang="hu-HU" sz="4000" b="1" dirty="0" smtClean="0"/>
              <a:t> </a:t>
            </a:r>
            <a:r>
              <a:rPr lang="hu-HU" sz="4000" b="1" dirty="0" err="1" smtClean="0"/>
              <a:t>to</a:t>
            </a:r>
            <a:r>
              <a:rPr lang="hu-HU" sz="4000" b="1" dirty="0" smtClean="0"/>
              <a:t> (</a:t>
            </a:r>
            <a:r>
              <a:rPr lang="hu-HU" sz="4000" b="1" dirty="0" err="1" smtClean="0"/>
              <a:t>green</a:t>
            </a:r>
            <a:r>
              <a:rPr lang="hu-HU" sz="4000" b="1" dirty="0" smtClean="0"/>
              <a:t>) and </a:t>
            </a:r>
            <a:r>
              <a:rPr lang="hu-HU" sz="4000" b="1" dirty="0" err="1" smtClean="0"/>
              <a:t>admitted</a:t>
            </a:r>
            <a:r>
              <a:rPr lang="hu-HU" sz="4000" b="1" dirty="0" smtClean="0"/>
              <a:t> </a:t>
            </a:r>
            <a:r>
              <a:rPr lang="hu-HU" sz="4000" b="1" dirty="0" err="1" smtClean="0"/>
              <a:t>to</a:t>
            </a:r>
            <a:r>
              <a:rPr lang="hu-HU" sz="4000" b="1" dirty="0" smtClean="0"/>
              <a:t> (</a:t>
            </a:r>
            <a:r>
              <a:rPr lang="hu-HU" sz="4000" b="1" dirty="0" err="1" smtClean="0"/>
              <a:t>red</a:t>
            </a:r>
            <a:r>
              <a:rPr lang="hu-HU" sz="4000" b="1" dirty="0" smtClean="0"/>
              <a:t>) </a:t>
            </a:r>
            <a:r>
              <a:rPr lang="hu-HU" sz="4000" b="1" dirty="0" err="1" smtClean="0"/>
              <a:t>teacher</a:t>
            </a:r>
            <a:r>
              <a:rPr lang="hu-HU" sz="4000" b="1" dirty="0" smtClean="0"/>
              <a:t> </a:t>
            </a:r>
            <a:r>
              <a:rPr lang="hu-HU" sz="4000" b="1" dirty="0" err="1" smtClean="0"/>
              <a:t>education</a:t>
            </a:r>
            <a:endParaRPr lang="hu-HU" sz="4000" b="1" dirty="0"/>
          </a:p>
        </p:txBody>
      </p:sp>
      <p:pic>
        <p:nvPicPr>
          <p:cNvPr id="7" name="Tartalom helye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99071" y="1353509"/>
            <a:ext cx="7374194" cy="5058236"/>
          </a:xfrm>
        </p:spPr>
      </p:pic>
      <p:sp>
        <p:nvSpPr>
          <p:cNvPr id="4" name="Dia számának helye 3"/>
          <p:cNvSpPr>
            <a:spLocks noGrp="1"/>
          </p:cNvSpPr>
          <p:nvPr>
            <p:ph type="sldNum" sz="quarter" idx="12"/>
          </p:nvPr>
        </p:nvSpPr>
        <p:spPr/>
        <p:txBody>
          <a:bodyPr/>
          <a:lstStyle/>
          <a:p>
            <a:pPr rtl="0"/>
            <a:fld id="{9CD8D479-8942-46E8-A226-A4E01F7A105C}" type="slidenum">
              <a:rPr lang="hu-HU" noProof="0" smtClean="0"/>
              <a:t>19</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
        <p:nvSpPr>
          <p:cNvPr id="9" name="Szövegdoboz 8"/>
          <p:cNvSpPr txBox="1"/>
          <p:nvPr/>
        </p:nvSpPr>
        <p:spPr>
          <a:xfrm>
            <a:off x="4807974" y="6292110"/>
            <a:ext cx="7246599" cy="369332"/>
          </a:xfrm>
          <a:prstGeom prst="rect">
            <a:avLst/>
          </a:prstGeom>
          <a:noFill/>
        </p:spPr>
        <p:txBody>
          <a:bodyPr wrap="none" rtlCol="0">
            <a:spAutoFit/>
          </a:bodyPr>
          <a:lstStyle/>
          <a:p>
            <a:r>
              <a:rPr lang="hu-HU" dirty="0"/>
              <a:t>https://eduline.hu/erettsegi_felveteli/20220722_pedagoguskepzesek_2022</a:t>
            </a:r>
          </a:p>
        </p:txBody>
      </p:sp>
    </p:spTree>
    <p:extLst>
      <p:ext uri="{BB962C8B-B14F-4D97-AF65-F5344CB8AC3E}">
        <p14:creationId xmlns:p14="http://schemas.microsoft.com/office/powerpoint/2010/main" val="271043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rtlCol="0"/>
          <a:lstStyle/>
          <a:p>
            <a:pPr rtl="0"/>
            <a:r>
              <a:rPr lang="hu-HU" dirty="0" err="1" smtClean="0"/>
              <a:t>Concepts</a:t>
            </a:r>
            <a:endParaRPr lang="hu-HU" dirty="0"/>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ím 8"/>
          <p:cNvSpPr>
            <a:spLocks noGrp="1"/>
          </p:cNvSpPr>
          <p:nvPr>
            <p:ph type="title"/>
          </p:nvPr>
        </p:nvSpPr>
        <p:spPr>
          <a:xfrm>
            <a:off x="205201" y="136330"/>
            <a:ext cx="9371949" cy="554231"/>
          </a:xfrm>
        </p:spPr>
        <p:txBody>
          <a:bodyPr>
            <a:normAutofit fontScale="90000"/>
          </a:bodyPr>
          <a:lstStyle/>
          <a:p>
            <a:r>
              <a:rPr lang="hu-HU" sz="3600" b="1" dirty="0" err="1" smtClean="0"/>
              <a:t>Beginner</a:t>
            </a:r>
            <a:r>
              <a:rPr lang="hu-HU" sz="3600" b="1" dirty="0" smtClean="0"/>
              <a:t> </a:t>
            </a:r>
            <a:r>
              <a:rPr lang="hu-HU" sz="3600" b="1" dirty="0" err="1" smtClean="0"/>
              <a:t>teachers</a:t>
            </a:r>
            <a:r>
              <a:rPr lang="hu-HU" sz="3600" b="1" dirty="0" smtClean="0"/>
              <a:t>’ </a:t>
            </a:r>
            <a:r>
              <a:rPr lang="hu-HU" sz="3600" b="1" dirty="0" err="1" smtClean="0"/>
              <a:t>gross</a:t>
            </a:r>
            <a:r>
              <a:rPr lang="hu-HU" sz="3600" b="1" dirty="0" smtClean="0"/>
              <a:t> </a:t>
            </a:r>
            <a:r>
              <a:rPr lang="hu-HU" sz="3600" b="1" dirty="0" err="1" smtClean="0"/>
              <a:t>salary</a:t>
            </a:r>
            <a:r>
              <a:rPr lang="hu-HU" sz="3600" b="1" dirty="0" smtClean="0"/>
              <a:t> in euros</a:t>
            </a:r>
            <a:endParaRPr lang="hu-HU" sz="3600" b="1" dirty="0"/>
          </a:p>
        </p:txBody>
      </p:sp>
      <p:sp>
        <p:nvSpPr>
          <p:cNvPr id="3" name="Dia számának helye 2"/>
          <p:cNvSpPr>
            <a:spLocks noGrp="1"/>
          </p:cNvSpPr>
          <p:nvPr>
            <p:ph type="sldNum" sz="quarter" idx="12"/>
          </p:nvPr>
        </p:nvSpPr>
        <p:spPr/>
        <p:txBody>
          <a:bodyPr/>
          <a:lstStyle/>
          <a:p>
            <a:pPr rtl="0"/>
            <a:fld id="{9CD8D479-8942-46E8-A226-A4E01F7A105C}" type="slidenum">
              <a:rPr lang="hu-HU" noProof="0" smtClean="0"/>
              <a:t>20</a:t>
            </a:fld>
            <a:endParaRPr lang="hu-HU" noProof="0" dirty="0"/>
          </a:p>
        </p:txBody>
      </p:sp>
      <p:sp>
        <p:nvSpPr>
          <p:cNvPr id="4" name="Dátum helye 3"/>
          <p:cNvSpPr>
            <a:spLocks noGrp="1"/>
          </p:cNvSpPr>
          <p:nvPr>
            <p:ph type="dt" sz="half" idx="10"/>
          </p:nvPr>
        </p:nvSpPr>
        <p:spPr/>
        <p:txBody>
          <a:bodyPr/>
          <a:lstStyle/>
          <a:p>
            <a:pPr rtl="0"/>
            <a:fld id="{246A02CC-EB3F-46FF-90B2-E3BD70AFC743}" type="datetime1">
              <a:rPr lang="hu-HU" noProof="0" smtClean="0"/>
              <a:t>2023. 07. 21.</a:t>
            </a:fld>
            <a:endParaRPr lang="hu-HU" noProof="0" dirty="0"/>
          </a:p>
        </p:txBody>
      </p:sp>
      <p:sp>
        <p:nvSpPr>
          <p:cNvPr id="5" name="Élőláb helye 4"/>
          <p:cNvSpPr>
            <a:spLocks noGrp="1"/>
          </p:cNvSpPr>
          <p:nvPr>
            <p:ph type="ftr" sz="quarter" idx="11"/>
          </p:nvPr>
        </p:nvSpPr>
        <p:spPr/>
        <p:txBody>
          <a:bodyPr/>
          <a:lstStyle/>
          <a:p>
            <a:pPr rtl="0"/>
            <a:r>
              <a:rPr lang="hu-HU" noProof="0" smtClean="0"/>
              <a:t>Élőláb beszúrása</a:t>
            </a:r>
            <a:endParaRPr lang="hu-HU" noProof="0" dirty="0"/>
          </a:p>
        </p:txBody>
      </p:sp>
      <p:sp>
        <p:nvSpPr>
          <p:cNvPr id="8" name="AutoShape 4" descr="data:image/png;base64,iVBORw0KGgoAAAANSUhEUgAAB3wAAATgCAYAAAAczjMWAAAgAElEQVR4Xuzdf6wd5X0n4NdJxY8UYsAoJdAEsKFsVBZbNQbS2JtAW0xMSBrFBQMRImUbY1JVKenaCRRFagMJtJtUq10br+ItfyTBVKDdpMJrkw2ka2gENhFUsCQCHEgbEmUxxEukiv2H9Xe2czN37pxz5pw7594zd54jIex7Zt5553nfeY/vfM77zqI3Dr+SFwECBAgQIECAAAECBAgQIECAAAECBAgQIECAAAECBAi0TmCRwLd1babCBAgQIECAAAECBAgQIECAAAECBAgQIECAAAECBAgQyAQEvjoC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BtacOpNgECBAgQIECAAAECBAgQIECAAAECBAgQIECAAAECBAS++gABAgQIECBAgAABAgQIECBAgAABAgQIECBAgAABAgRaKiDwbWnDqTYBAgQIECBAgAABAgQIECBAgAABAgQIECBAgAABAgQEvvoAAQIECBAgQIAAAQIECBAgQIAAAQIECBAgQIAAAQIEWiog8G1pw6k2AQIECBAgQIAAAQIECBAgQIAAAQIECBAgQIAAAQIEBL76AAECBAgQIECAAAECBAgQIECAAAECBAgQIECAAAECBFoqIPA93HCPPvpoevHFF4dqwsWLF6fjjjsunX/++UPt17aN9+zZkw4dOpRVO8557dq1bTsF9e2wwN/8zd9Mnf2pp5664K/X2Tb1888/nx5//PGpYlzzsxW1/7gEyp/bl19++bgOtSDK9Vm+IJrRSRAgQIAAAQIECBAgQIAAAQIECBDoKSDwPUwTodD+/ftH6iZHHHFEWrp0aXrve9+bli1bNlIZk7zTX/3VX6WXXnopq+LJJ5+cPvnJT05ydTtXt3/4h39I55xzTufOu+4Jb968eWrTc889NwmF+stFiHbfffdNbeSar9vTbDfXAuXP7TvuuGOuq9Cq4/ksb1VzqSwBAgQIECBAgAABAgQIECBAgACBoQUEvofJZhP45uIR/P72b/92et/73jd0I0zyDm4ST2brfPvb30579+5NZ511lhCzTxMJfIfrvwLf4bxsPX8CAt/h7H2WD+dlawIECBAgQIAAAQIECBAgQIAAAQJtExD4VgS+S5YsSUceeWTPtnz99dfTwYMHK9//6Ec/uqBmXLpJPHmXdLFNzFrt3z4C3+H6r8B3OC9bz5+AwHc4e5/lw3nZmgABAgQIECBAgAABAgQIECBAgEDbBAS+FYHvRz7ykVrP+oxwJGZaFsPfCIu3bNnStn7Qs76e+zd5TSnErN8mrOpbxZYC3+G8bD1/AgLf4ex9lg/nZWsCBAgQIECAAAECBAgQIECAAAECbRMQ+M4i8I3Gfvnll9OOHTumhb7r1q1bcEs7t61jL+T6CjHrty6r+laxZTwT+itf+crUTp7hO5yfredOQOA7d9aORIAAAQIECBAgQIAAAQIECBAgQIDA5AsIfA+3UfnGcd0ZvnnzxsyZb33rW1OtbZndye/4ba6hELN+67Gqb5VvyWx4M3vMvYDAd+7NHZEAAQIECBAgQIAAAQIECBAgQIAAgckVEPg2EPjGLN877rhjqpXNipvcDr8QaiaQq9+KrOpb5VvefvvtUysW/NZv/VZau3bt8IXYg8CYBQS+YwZWPAECBAgQIECAAAECBAgQIECAAAECrRIQ+DYQ+EaLF4Olf/Wv/lX6/d///dodIZZR/fGPf5wOHTo0tc+pp55a6znCvQ4SIfTzzz+fXnzxxZ5lxvM68/cXL15cGezUee5fcZuVK1emZcuWTR0zzu0HP/hBev3117OfxXHOOOOMadv0Oodi/coecW7PPffclNmRRx6ZTj/99HTOOefUdi9vONt2iDo9/vjjU8Vefvnl2Z+jLeLn0b6j1rNosX///qljxJcL4r/8lR+zH0KU9ZOf/GSqTUatU/kY5XLz9j7uuONm1ZfLbR3lRn+IfnbiiSf2be9+gW/RNAp529vels4+++yBZQ5zzQ3T36Pc4rVU7PPRN7/3ve9lhx5Uz/D6x3/8x/TTn/50qqpRj7e//e21ro+tW7emF154Idv3ox/9aK19hrnoytdZlVGEefmrPKbEz3uNXXHuTz31VNa369r3uu7r9K9e5111LdTts1VlNl3ebNor74PveMc7ao3jVceq+nzKyz3hhBNq9blRA98mjj1s/yte13Gedcbp3K08Tg2zb9F+Pj/Lh+lvda+pYT+3RnEsf6ZX/busyc/9qrE7xvvZXGtV49tsy2yiPZVBgAABAgQIECBAgAABAgQIECDQvIDA97DpbJd0jhuJ991331TrvOc970kf+tCHBrZWHPf73/9+eu211yq3PeKII9LSpUvTBz/4wdohVNzM/sY3vjEVDpULPvbYY9N5552XhbvF8+41K/mv/uqv0ksvvZQVU2ebfDnsb3/722nv3r09zy3Keve73903CCzWL18mO25ePvjgg1N16nd+AxvgXzZoqh3K/SBmfcdN9nD4v//3/06rTrTDLbfcUreKM/porx2LM82L2+T94sCBAzPqkm8XdTrrrLOGDiOefvrpnv0tLzv6coTxF110Ue2+HHZPPPHEtOdjl887vlzR7/qoCny//vWvp3379vV0iDLf+9731g6zok8+/PDDUyFpVdssWbIk6+vve9/7+rZ58XqLPh9e8Uzd/Bos7lyefRv97zvf+U7PayP2zdu4XzsUr7te/al2xy1sOGhMKLoX261qif2qsSucoi2q+kjVF3Cifz322GM9x6go57TTTkurV6+uFUDGNRZjU9ShfL0X6xRlRogd/aHfq+nyhm2zOj7Rr1esWFF7FniU+cwzz/Tto3k/zT+netV72MB3XMfOPxf79b9jjjkmFb+os27duoFjQX7exS9ghPeWLVuGbcps+/n8LB+pwod3avJza9j+EnUuf6ZXPa6jic/9OmN33c+Q3Hoc1++o7Wg/AgQIECBAgAABAgQIECBAgACBuREQ+B52nm3gW7whG8HWJz/5yb6hVsziuPfee/sGWcXmjzJ/+7d/e+AN4gga4lz6hQ15uRGuFG9C1wlz62wT4cyzzz5bGbxUdel+S8aWA9+YsVcVnlaVW2eWddPtUL7xGzf1d+3aVXkl16lfccdyH+01PFQFdFGvv/3bv63VL6LcuLH8/ve/f2DI1Svg6Dd0ReB41VVX9Q1T4yZ/r5Czquy4PmLWW9Xs7mJwGO9H2VXhabncfmUWt43w+JFHHqk9WkfYF3XtNTO5HPjG7PiDBw9Wlr9x48Ypx7r9Iy8o2iG+lFJlls8mjhl0db64Uufk/8t/+S8DvxQQ5eTu0f75q07gG55VYW+UUR5jhr3uo4xBz2WPMr/2ta/1DY/LTmEfM6irXk2XV6eNitsU+2GdfeOzIc6lV78e9prOj9nv8Qh1A7xxHzvqOKj/xaoW27dvn6KsO/5HPyjuN5sl1kcJfJv6LK/Th8rbNP25Vbe/FOsxSuA7zOf+oC/oVbkN+gyJfZq+fkdpP/sQIECAAAECBAgQIECAAAECBAjMvYDA97D5qIFv1c26OsHAX//1X08L3yLkyG8aRxf4+c9/nn70ox/NCA/6zQqKG8NV5cYM4Qh241UOj+K4eThcJ8yts03cjMyXg41jFpccDq/ie/F+1OFjH/tYZQBYbJdyuRFKnnLKKdn+4VU1c3UUr9m0Q/nmcO6bz9SOdsgDx8suu2zgDL/icDDqks4xq7IcOkfYF3Z5v8jrVPyiQL92iXpVBYzFNunXj/uFOFGXHTt2zAg5o+xYsjsvt9zevepbDHyLnuVrrqpvDppNVxV4lw0iXC4HzP3KLd6oL16f+flHG8XYEGFsfLEkXlVtXF7qe5Tza+rjqJdTr/YsnnfUYVDgW9w++naUGz8L9zjv4hdw4u9hXP5STLl/VY2//UK64nOPo87layyOF+NveTWHXmNU0+UN05bl9ipfK1WfJfGzfgF2VQBV1Uejzcpt0+sztW6AN+5j1+1/5Wt70BfDwrT8hZIYzwYtY9+rrYcNfJv8LB+m//Ua02b7uVW3v5Q/d4urt9SZ4TvM535V3yyOYfl4X/7ST4xX1113XWVfGMf1O2z72Z4AAQIECBAgQIAAAQIECBAgQGB+BAS+h93LNwLz2a/9miQPE4o3p+vM2infyI+b5JdccknljbvycsD9Zg+Xbxz2mgXSa9ZMnTC3zja5WWwboWbxeb7xXtXsul5BQVWoGDdDL7744hlhaVX43i9YG0c7lAPfON+qG7NR11Fv2keZ/Z5LW+yz5S8BRP9ZtWpV5azNfPnY8vOB81CxXG5x1lmU2y/ArlpCuTg7tVh2+WZ1r9nGVe1d1T+rAt9ey0BXzZDvFciVQ9Ze/TLv83EtF7/s0CvEqgoAqmb1FfvQn//5n08FieG1fv36yi9QVF17wywtO8pHVNWXIKpWK+g3021Q4JvXq2r8LV9rZd9+XlX9tsor2vZb3/rWFE+/Jf3LAV7VGNV0ecO0W3lGab8l06s+S6oCyfL59DOP9tq9e/e02dq9lr+vE+DN1bHDeFD/K9elzmzd4udUnX9f9GvrYQPfJj/Lh+2DxS+vNfW5Vae/lOs5ygzfup/75fr0+xyNejzwwAPTvjBS9e+mcVy/w7SdbQkQIECAAAECBAgQIECAAAECBOZXQOB72H/Y5VDLTVZ3yeVhbuTnx4gQqri8adVN3/JNyQh7b7jhhp49qyrYqhPm1tkmDtpvBme8X74p2Wv7qhuig2ZFFcOvOFbVEsdz1Q5x/KqwaraXfN3At7yMbiy5WrWEb7E+5UCqKpQoh7J1zrHOLPpyv4igZ9OmTX3D8XKAVw6Sy4HvoNCkHOT2CmaL/axOPcO4uPR7/L0q9C6fz7DX0qAAt2zcb1bmbPtp7F8+n0F9sGrp5zqBb52l9KvCv16z5HqNv1XhY7HOg2aFR7nlcyyHpE2XN0w7lo0GzSgtb1/V/4qhZZ12quo3VeN4nQBvro5d57zKs8vrfE4XP/sHXduD2nmUwHfY8WfQ9oPqWHV9DBozYp86n1t1+ku5fqMGvoM+E8vjcJ1HCET/2bZt27TQt/wZMo7rt06b2YYAAQIECBAgQIAAAQIECBAgQGAyBAS+h9thtoFvNGUEAeedd15au3Ztz5Yt3nzuNWupaudiABA3Bj/3uc9N22zYZwjHzuUbg3XC3DrbRNmDbnbGNuUgqM4N/UHLZUe5dYLFcbVD+ebwMG08zHBQJ/CNm8NF00FBZ/H4xTCzKpQo+tUJuKLsOjfORwmSy1+IKM+uLFrVCWWirn/6p3/ad6nzcihcZ6ZelFu+yV81E7R8XQwqu+q50e973/v6dqe49mNJ6KOPPnqoZcWH6aOxbblt6ly/sV/5Sxt1At86/btO4F51juUxpdwmxTarcz1EP3jqqafSSSedlH2ZobwKQtPlDdNu5XMdFPjmY+6pp56a9afyF0rK41DdLxjUGccHBXhzeew6/S+sBoX9xbYqjodNfJaMEvg29Vletw+O83NrUH+pqmOdz61RPvfrBNR16lPud01fv3XbzXYECBAgQIAAAQIECBAgQIAAAQKTISDwPdwO5ZtkcdM+ApF+r7gxWX7WYGwfoWjMSCkv2Vsn7Ol1vHLAVL4JWwy16t54jmMNCrZim2FvElcF0lXnVefma3mbOjN9yjdfy1bjbIfysYdpi2GGgzqBbznQr2OX16EcvJbD+Oj74fizn/0sHXfccbVDw0H1HjWIj34SgVNVeFY85qAZdfn5D+rzg76A0a8ti+dY9QWKQTOWy2WXA5J+y+UO08ea2LZ8/fZaxrt8rHIYUifwHRSMl53q9oWoW9Uyqb//+78/Ve3y9dJvSec6rk2XV+eY+Tblz5p+SzrXLTf8wv8nP/lJOvvssyuXGy+XNWgcj+3rfIbM1bEH9b/8/Mrn1W+/4hcf6gbl/dpk0LhW/rxv8rO8bl8Z5+dWnf4yqB/WeYZvnc/98szz8pf4+nmVV5e45ZZbpjYfx/Vbt+1sR4AAAQIECBAgQIAAAQIECBAgMP8CAt+KG8d1ZrVE08XN5McffzybyTboWb5VN+KOOeaYWj3g5z//efre9743tW3xpuMwN5DLByvOeKsze3c225SPXefma51tBt2gLbfluNoh6lFnNlCtBh+w0aDgNHYvh0bRZ+q+4vnU8V/+qns99Co/wp64TorPOa26cT7qFxf6nVcdq/L+g4KRcjB91lln1aVN3//+96ctyVkO0+vMfO9X3/y9CH5PP/30LAg///zza9evyQ2L5zLMDMXyzOA6ge+gPlq+NocNZfvNaq96dneEZUuXLk2nnHJKOuOMM2qFnLl90+UN06blZYfzfSMgj3OJPjVoWfhhjle1bXyufuc735n2HN86faBqlYhh6zLqsQf1v2I9ys/c3rJly4xqlvtA3S9L9DvfQeNa7Ftnm1E+y+u2wzg/t5r490SdwLfOSgajfBEpNywbFWfhT8L1W7etbUeAAAECBAgQIECAAAECBAgQINC8gMD3sGmd5SP70Vc9E7d8A7iJZaPzOhRvKJZnxAxz47lYp9mEueO6SdzEDdq5aodom9mGSnUv7zohZjk4rFt21XbD9KkwiNeLL76Y4osK//t//+908ODBGcWWb4qXZ1HWuWle55zqWJXLGdSfy88FrlOPXtv0C3zrzrCrGn/Kx8sDu7ozLGdzTvm+xWBr2Gd7Fo3rhH2DZrAPWiVh0PkOCuKrnj1cLDMC7whLf/VXfzUNWnI79mu6vEHnV3y//JlS3rcYZq9cubLvM7b7HTdfKeCf//mf009/+tNsFnCMFa+99tqM3er0gWEC36aPPaj/FU+ozsz3YZ/jXKd9B41rUUadbcrHGuVzuld9x/m5NUo963yJa9jP/fJqA8N+1g369+pcXb91+pxtCBAgQIAAAQIECBAgQIAAAQIE5lZA4HvYe9ANtDpNUl6GtLxk6LgC39nUXeBbp2V7b1O+UVtnGdLZHfH/710nxBznjfPiOcTN5QhrY0Zw1RLnvc53kN2wN8F7HaeOVXnfQaHHXAW+w4SkEfrGGFQVlpXPL2b/rlixou/zxpvup8OcS7mPNxH2zWacjPrUCYvKM+96GeaB6Xvf+96+M3+bLm+YNo3reu/evbWu6fisi+B30EzyCLoeeeSR9IMf/GDaCgJ16jXbPjCfxy6fX53HChQft1B3uehBjoPGtdi/zjbl49S5NgbVLX9/nJ9bo9RzlMB30Bek6pTZz6vOvzPGcf3WbUPbESBAgAABAgQIECBAgAABAgQIzJ+AwLfiZv6gG3ZVzVWetVGenVe+2TjMErvl4xWXaZ1NkCHwTampdog2qnMjtolLvU6IWV5Od5hlh8t1jDBn2bJl034cMyYjEKoTMMa1EM/XLS4TvVAC3wgy479RX5dffvm0XUcJXIoFRLv8r//1v2oF8BH8XnfddSPP0Bx0zsV+2vbAd9BzrXOLfJn/CDWrZraXzQaFeU2XN6jNiu/nS7E/88wztQLafs8ujc+a8qMPetUlZkPHmFH0m03gO5/H7nWO/ZY7L8/QLC7ZO0z7lbetM7bU2aZc7ihBal2XJj+3RqlnnXB22M/9OmX2a+e6qxU0ef3Opt/ZlwABAgQIECBAgAABAgQIECBAYO4EBL6HrWcTmhabqjzzr7jEZFPHKHeN8sziYcJqgW9Kw3gNuiyHvfE7qLxe7w8b+EY5wyx3Oqhe5RvO+fZ5sPvWt741xfOp3/a2t6V3vOMdWVg86CZ3W5d0HjbIHGQ7SuDSq8wwj6W1y89kLm7fdP2LZRdnKQ57nGGXdB7Uv+uGJL0sBy3pXLVf9Onnnnsu/ehHP8r+6/XliLpjUNPlDeqLxfcjPHrqqafSP/3TP2Xn0ivMrpqZ32umcgS78V98GSTGjvgiU4wV8fc6n5d1Arz5PHY/33KoW1wSeuvWremFF17Idu8Xog/TfrFtnbGlzjbl49Zph7p1HeU6q1v2KPUc9LkVxx72c3/cSzpXeczm+q3razsCBAgQIECAAAECBAgQIECAAIH5FxD4Hm6DOjeX6zRVv8C3fIN30MyuOserutk4TLnFG8tdeYbvuNphlBu/ddu4vF2dwLf8DNCNGzf2XT62bl3ixnHclC8u33zOOeekd7/73X3Lr3PjvHhewwQdEea9/vrr6bjjjsvCouJs5DpW5XMfFHoUn00bgdUtt9xSl2/gdoOOPbCAPhuE04EDBw/iYb0AACAASURBVNL3vve9aVsN8/zRYY7fbxZjv3JiJmgEdflrNrM78zKGfc5muX633377VMgZM6O3bNkyDEW2bQS2EZrG+RXD3/Ly/3ULbrq8useN7XrNHiyvbFF2j/dXrVqV3vOe9/SdWV7nM3lQgDefxx5kWR5HYwyN67AcBq5bt67WM58HHS/erzO21NmmfKxB7VCnbvk24/rcivJHqWedz61hA9+oS/Fzadjrv/wlhlFmgNe9fodpO9sSIECAAAECBAgQIECAAAECBAjMv4DAt+JGYN0ZV8XmG7SkcznEGPYmX6+uUj7uMEFZMbjqSuA7rnaI9hnlxu8oQ0CdELM88zsClg996EOjHG7aPuXAvO6zdsszLKv2K4ZqwwSpxf3K/biOVRllUOhR/KJE7NtkYDro2FUNGH36n//5n9PPfvazWs/lHVffKNetHEzU/dJBuY81EfhG3UYNWcqzz8tjbIzBsU34n3HGGQO/WBHbb9u2bSr0LYekTZc37EUf41j0p6OPPnrgc3mj7H7XQznAq/vZWu47o/SB+Tx2HfNi/fLxrtj3hxkD6xyvzthSZ5vysUYJUnvVd5xjU50vEZTrVa5P1efWKJ/7Refy9T+oLQd94ajJ63dQXbxPgAABAgQIECBAgAABAgQIECAwWQIC38PtMcqNwHIzlkOKqkC3eKMu9q8bFOXPcYwlL+NVnsVYvOEeNw8/+clPDnwuZzmA60rgG37jaodRbvyOMhzUCTHLIVWEB5s2bRrYL6I+cR4/+clP0kknnZRVL19mNf486rVSDl/qLP1aJxwqn2c+Uy53rWNVboNBoUeda71Xu8a+8YrZyPE6//zzp2066NjlcsvX/uc+97mBXarOrLWBhdTYoPzlirpfDigG+HGYUcK+quqVg8m6AXS5zxdXUSifY90vVvRaurbp8mo007RNistw1/1SUr8xYdQlestj9Ch9YD6PXce9fB3GvwcefvjhqeWc614vdY4V29QZW+psUz5ek4HvuD63os7lf/PUmT1d7kNNBb7lILnuyizlPlP+8knT12/dvmU7AgQIECBAgAABAgQIECBAgACByRAQ+B5uh1FDrLwJ4yZ9lFFc5rbqBl75OLE06HXXXdc3hIvZXjt27Jj2zMTyze9BNwHLXa08wyze71LgO1ftUCewHGUYqBtilm9W15n9Xe7L5S8Q9Au/ep1LOSCN7apunJdv9te5PgaFeHWtinUfFHpULWtd54Z92aHqmht07LJxucw6gWOdGbSj9Muqfcoz2S6//PIUoXyvVzkIie1GCfuqyi+fd53+VbUscPkLNeUZd3W+WNFvdYWmyxumLctfzKjzpaTyPsXnKZfHoDohe7m8UfvAfB67rnmxrePa3bdv39S/I+pY1T1ObFdnbKmzTfmYTQa+5XrG35v43Ipyhv13UtWz6psKfMufdfE5O2hsrPrcKY+NTV+/w/Qv2xIgQIAAAQIECBAgQIAAAQIECMy/gMD3cBuMGvjmz0Hbu3fvtLC31zMeq4LW2Pb9739/ZQgSNwXvvffeaWFvnWA2v0n6wQ9+cEaYHIHef//v/31ambF9nXJns80oN4lHuZFcZ5btuNqhzrGbuOSLs3j6zdwtzxaMY8esvbixHLPEy6+o/9/+7d9O68vlG9zlm+D9blSH84MPPpj2798/41i9Zq+Vl3KN62P9+vUzlsmNsr/xjW9Mex5tVTAwjsA3TqYqmOw3I69ukDls4FIVAvQLfctt3PSysVV96r777pv6cfSXyy67rHKp4PL1nu/UVOAb5ZVDwF79K2/jYgAXP6uyrfoCSVWfjf2r+m35ywJNlzfMmFMVcPdqr6rroHwNVl3Pvb7kFJ93Ecq/8MILM6o8Sh+Yz2PXNe/V53t91tYtt2q7OmNLnW1G+Swfpt7j+NzKj1/87Ox1Pfca3+PnTQW+UVa57fuNjXFdPvDAAwOf/d309TtMu9mWAAECBAgQIECAAAECBAgQIEBg/gUEvhU33iIEOPLII/u2zuuvvz4jNI0dBs3UqJoNHPvFMU8//fSpY/7gBz+YUX6U/bGPfazyGZFxs/yv//qvp4V1sf3SpUvTMccck5X70ksvZf/lr3g/n5U8mzB3XDeJxxX4xvmPox3mKvAth1YR2sV/8YoZecUwt2p2bWwXwW++XfSB6G+vvfbatD7f64sL5eVWY6foP/Ff/ir3tfzayPtbeenlfL+qGe3l8n/+85+nAwcOzPiSRVWQNK7AN+pUNROxfM1V1TX27XX+o1xLVW0c/eGUU06ZuvbD/Uc/+tGMMaXOsqaz/ZgqB2/l8S6Mom55/yuOS7HtKGFfrzpXBeSD6pOX1WumYZ0+G2XEdnFdFFeCqLrGmi5v2Par6tdRz+hP0TbxKrdZfn2XP5/KMxnz7WKsKI4/5b5Z7gNV/XTQ58N8HruueVUdY986KwbUPUa+XZ2xpc425eMOaodh6xnbj+NzK8qtCthjrIx/e0WfK/fr6PfxOnjwYPb/JgPfKK/8WR4/K9an17jdb3WCJq/fUdrOPgQIECBAgAABAgQIECBAgAABAvMnIPDtcRNwlCYZFPbmZUbYGDP+ygFbv2P2mwlcLLe8tHSvMuPGZTGU61rgGy5Nt8NcBb5Vs0Xzdq4Kx+LmeXkW+qD+3W8mcK+wvFeZcQP7Qx/6UDbbN//CQb8ZbBF4RUhY/HLCoGuj14zKcQa+UaeqMHOQbb+ZwKMELnG8XjMF+9VlHKFSr+NVhRBV28Y4F8HqI488MvV2k4FvFFq1csJs2iwfS6pWThjUb3vNdu21EsOo5Q06v+L7cf1Ff6qaadurnH6ffb3Cu15lxdgQX1wpLg1ddc3UCRrn89h1zcuhX3kZ/brlDNquzthSZ5vyceq0w6C6Vb3f9OdWfoyqkLXXWBTXZ/GzqOnAt2rG/yCrfp/NsW/T1++g+nifAAECBAgQIECAAAECBAgQIEBgcgQEvofbYpSwpNiEEWidddZZ6aKLLur7PN7iPvlyt9///vf7Br/Dlj3oBmKUt2bNmvS+972vsWf6jesm8Sg3kocNXZtsh2GPPZthoFfQ2Gs53wi5/u7v/m7GzNhyHSJwW7FiRVq7dm3f6kV5sfxzv1A2+tp55503VVY5qI4wtmpp6fzAccP/scce63l9RDASM2X7XXfjDnyjrtHujz/++MCALG7Ur1y5snI54/ycR7mW8n2jHt/5zncGBuURqL73ve+tXClgNn1y0L6xHHh88aDXF12iXrEMffSt4jLQTQe+dftXbDeMVT6WRFhbnMVbdilfF73cmi5vUPuU3x90/cX2da7B/BopL0lbPl4Eve9+97unro/i87mrZkLX/XyoWg53ro5dx7wcStd5Zm2dcsvb1Blb6mxTLrduO4xS56Y/t/I6RJ17/dsr+nS0wSWXXJJ9PhVNmg58hxm7y9fHIM8mr99Bx/I+AQIECBAgQIAAAQIECBAgQIDAZAgIfA+3Q9wQfvHFF4dukVNPPTW7Ibhs2bKh9y3uEAHBj3/843To0KGpH7/tbW9LJ5xwQuWzfescLMKCp556Kv30pz+d2jxuYkZAlr/q3NyNm4Z5vRYvXlwZBNbZplznsnk8V3aUbcr7xA3iCN/yVwRsddtntu0wm2PXadOqc402juXF81f0yfPPP79vcWH/k5/8ZMZ+o/TlOOd//Md/nNbPou++4x3vmOFe9in3x16VrmqXOucZ5cWN/WFsYttR+nPsF9dcnGNxLIml4U866aTMol+4nddx1GMX7arqEe+HWd16jNIf6+4T7RlLiOf9NsaVuE5znzpfnKgzfgxTn/L4O1urqj4b5/n2t799pDG96fLq2sR2Vdd43q8HjTXl4/S6lqv6ZbmNy1/sGLYPzOex+3mXl3Wu+oLDMO3Va9s6Y0udbZr4nB7lfJr83MqPXy4zPrvOPvvsGY9FyP8NVPW50+Tn/jCfp3UNm7x+6x7TdgQIECBAgAABAgQIECBAgAABAvMjIPCdH/dGjxo3aY877rh09NFHDxUm/Omf/unUTLR+y8w2WlmFESDQCYEIGp577rlsbBomaC7PBC8u7dsJOCfZKYHiDN+Y/X3LLbd06vydLAECBAgQIECAAAECBAgQIECAAAECzQgIfJtxnNdS6szULVcwZjvFssD5ay6f5zmvWA5OgMCcCNSZqVtVkeJSvgKwOWkqB5lHgUFLBs9j1RyaAAECBAgQIECAAAECBAgQIECAAIEWCQh8W9RYvapafp7rxo0bBy5jXLzJHOXW2WcBUDkFAgTmSCCWli7Ozq3zbNJySFxnnzk6HYch0LhA+YtXg55r3ngFFEiAAAECBAgQIECAAAECBAgQIECAwIIREPgugKYshyRLlixJ69evrwx9I4SJ55q+8MILU2cuVFkAncApEJhAgfIXS97znvekD33oQ5U1/fa3v53+x//4H1PLzMdGvogygY2qSo0IxJLn9957bzp48GBWns/hRlgVQoAAAQIECBAgQIAAAQIECBAgQKCzAgLfBdL05WAlTuvkk0/O/stfL730Uor/iq9YMnXTpk3pxBNPXCASToMAgUkRKH8ZJeoVY84pp5ySjjnmmKyaP//5z9OPfvSj9Nprr02rdr9weFLOTz0I1BWILzTs3bs36/+vv/76VNAb+x9xxBHpYx/72MCVOeoey3YECBAgQIAAAQIECBAgQIAAAQIECHRPQOC7QNo8Zu7u2LFj2k3kQafWbybwoH29T4AAgToCe/bsSd/61rfqbDq1jbB3KC4bt0Cg6ssPebV/67d+K61du7YFZ6GKBAgQIECAAAECBAgQIECAAAECBAhMqoDAd1JbZsR6Rbjy2GOPzZgtVywuZhidddZZ6fLLLx/xKHYjQIBAfYFYvvbv/u7v0ve+972+O5122mlp9erV6ZxzzqlfuC0JtECg/EzrqHLM7F2zZo2wtwXtp4oECBAgQIAAAQIECBAgQIAAAQIEJl1A4DvpLTRi/f7hH/4h/fjHP06HDh2aKmHx4sXp7W9/uzBlRFO7ESAwO4EIvSL8ffHFF6cVdOqpp2bL2Vpafna+9p5sgZjlm/f9+DxeuXKlPj/ZTaZ2BAgQIECAAAECBAgQIECAAAECBFojIPBtTVOpKAECBAgQIECAAAECBAgQIECAAAECBAgQIECAAAECBKYLCHz1CA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ECBAgAABAgQIECBAgAABAgQIECBAgAABAgQICHz1AQIECBAgQIAAAQIECBAgQIAAAQIECBAgQIAAAQIECLRUQODb0oZTbQIECBAgQIAAAQIECBAgQIAAAQIECBAgQIAAAQIECAh89QECBAgQIECAAAECBAgQIECAAAECBAgQIECAAAECBAi0VEDg29KGU20CBAgQIECAAAECBAgQIECAAAECBAgQIECAAAECBAgIfPUBAgQIECBAgAABAgQIECBAgAABAgQIECBAgAABAgQItFRA4NvShlNtAgQITIrAueeem1Vl//79k1Il9SBAgACBgsDjjz+e/W3lypVcCBAgQGCCBYzXE9w4qkaAAIHDAsZp3YAAAQKTLdD1cVrgO9n9U+0IECAw8QIC34lvIhUkQKDjAl3/hafjze/0CRBokYDxukWNpaoECHRSwDjdyWZ30gQItEig6+O0wLdFnVVVCRAgMIkCAt9JbBV1IkCAwC8Euv4Lj75AgACBtggYr9vSUupJgEBXBYzTXW15502AQFsEuj5OC3zb0lPVkwABAhMqIPCd0IZRLQIECPyLQNd/4dERCBAg0BYB43VbWko9CRDoqoBxuqst77wJEGiLQNfHaYFvW3qqehIgQGBCBQS+E9owqkWAAAGBrz5AgACBVgl0/QZVqxpLZQkQ6KSAcbqTze6kCRBokUDXx2mBb4s6q6oSIEBgEgUEvpPYKupEgACBXwh0/RcefYEAAQJtETBet6Wl1JMAga4KGKe72vLOmwCBtgh0fZwW+Lalp6onAQIEJlRA4DuhDaNaBAgQ+BeBrv/CoyMQIECgLQLG67a0lHoSINBVAeN0V1veeRMg0BaBro/TAt+29FT1JDABAjfffHOKQfPaa69NGzZsmIAaTWYVLrnkkqxit99+e1q+fPlkVrLBWgl8G8RUFAECBMYg0PVfeMZAqkgCBAiMRcB4PRZWhRIgQKAxAeN0Y5QKIkCAwFgEuj5OC3zH0q0USmBhCkSQuWfPnizI3Lx588I8yQbOatGiRVkpe/fuTatXr26gxMkuQuA72e2jdgQIEOj6Lzx6AAECBNoiYLxuS0upJwECXRUwTne15Z03AQJtEej6OC3wbUtPVU8CEyAg8K3XCF0LfNf8wc50xOmX1cOxFQECBAgQIECAAAECBAgQIECAAAECIwmctHhRWn7qm9M1a45I8WcvAgR+ISDwfeONN3QIAgQI1BEQ+NZRSkngW8/JVgQIECBAgAABAgQIECBAgAABAgQIDC9wzFGL0vbrjhb6Dk9njwUsIPAV+C7g7u3UCDQrMGrgO+iZtlXv588LPu6449LOnTtnnEj+/sqVK9Ott96avX/gwIG0Y8eO7DnD8Vq6dGn6wAc+kNatW1cJkR939+7d6cknn0zbt2/PyojXhz/84bRx48bszwcPHkz33ntv+q//9b9mf49jXnfddVn5Va9i4Bvvf+1rX8vKjXP53d/93Z7PPx7FKcovnscdd9yRHnzwwexY11xzzbRzf/jhhyvrkluO+sxhM3ybvc6URoAAAQIECBAgQIAAAQIECBAgQGCQwNpzfilt/sCRgzbzPoHOCAh8Bb6d6exOlMBsBUYNfAfNeK16PwLYFStWZFW+8847p8LX+HsEwFdeeWU6/vjj00MPPZSWL1+eIujcsmVL5SmuXbs2ffWrX01LliyZ9n5+3Lvvvjsrr/yKZ9Pec8896eKLL07PP//8tLeLxy7vl5e7adOmtG3btspyI2TuVZ9ez/7t5djreMVnLd9www096xIV3L9//8jPHBb4zvbKsj8BAgQIECBAgAABAgQIECBAgACB4QRilu/Xb3zLcDvZmsACFhD4CnwXcPd2agSaFZjLwDdqnoe4Ea5GIBkzamOmbASxr7766lQQHDNzr7/++iwA/vznP5/Wr1+fhakxo/WP//iPs30j9I2QtfjKg9L4WYSzf/Inf5IdI/Zbs2ZNtmmUuWzZsvSlL30prV69Ojv+FVdckZUZ+2zdunUGcrHc2Pa2226bKrdOfUYNfKMi999/fzarNwLzY489NjtuzOCNOsS5fOUrX8nej1nLMRu6GJL3Ou6gXiTwHSTkfQIECBAgQIAAAQIECBAgQIAAAQLNC3zrpl9uvlAlEmipgMBX4NvSrqvaBOZeYK4D3zjDVatWZeFqBKcxszevQx7gRnB55plnZgFwHnYWZYrvlwPNPJitCoM3bNiQze6NkPTZZ5+dNht3165d6dJLL82C4Oeee25GQ/Qrt199R5kJHQfP97vpppumlrfOKxUBddQzXk888UQ2G7r4Ks6MFvjO/TXliAQIECBAgAABAgQIECBAgAABAgRGFRD4jipnv4UoIPAV+C7Efu2cCIxFYD4C35ipeuGFF2aBbr5EcjGEzZd37hW+BkQ+w7U8I7e4pHMEvFVBaFUYXJwBXDWE5uVWBdB16jPqDN+q4+Wzn/PAvNwxIoA+8cQTsx8LfMdy2SiUAAECBAgQIECAAAECBAgQIECAwFgEBL5jYVVoSwUEvgLflnZd1SYw9wLzEfjGWeahZX7GxWAzn6Eage/HP/7xSpQHH3ww7dmzZ8ayzv1m1OblFp+DmxdeN/B9+eWXZzynN8rIQ+pymDzbGb5VgW3+7N6q88jPJ29Xge/cX1OOSIAAAQIECBAgQIAAAQIECBAgQGBUAYHvqHL2W4gCAl+B70Ls186JwFgE5ivwjZM544wz0vPPPz9jGeXiksSDTnqYgLWJwLfX8JoHxsPUJ86tVyDcLyiu02YC30E9x/sECBAgQIAAAQIECBAgQIAAAQIEJk9A4Dt5baJG8ycg8BX4zl/vc2QCLROoEx5WndKoM1fzssozfIuzVfNgNpZrvuqqq/qKHnvssdOeYTvuGb4C35Z1cNUlQIAAAQIECBAgQIAAAQIECBAg0CIBgW+LGktVxy4g8BX4jr2TOQCBhSIwH4FvPMN3xYoVGWEEvVu2bMn+/MQTT2ThbR74Vj1rd5D7uAPfmJG8dOnSGdXI61x+ru6owXi//Xo9v7hYqXz2tCWdB/UY7xMgQIAAAQIECBAgQIAAAQIECBCYHAGB7+S0hZrMv4DAV+A7/71QDQi0RGAcge+uXbvSpZdemglUBY6rVq1K+/fvTzGDd+vWrSl/Ju25556b9u3bl4qBcK+ANWYIP/TQQ+l3f/d304YNG6a0xx343n333dOOlx84P6c777wzbdy4sVZ9+jn1O498v3jG8XPPPTejpxX9BL4tuRBVkwABAgQIECBAgAABAgQIECBAgMBhAYGvbkDgFwICX4Gv64EAgZoCowa+EbLec889qTyj9eDBgynKjEA3XuXAMZ8Je/zxx6dnn302LVmyJMU+Z555Znr11VezGb+bN29OeYAaIfDu3buz7fJXBJoXXnhhtn05gB134Bv1jqA5ZiLnr6pzyt8b1WnQzOB8Bm8emufHG+Rfs1ukNX+wMx1x+mV1N7cdAQIECBAgQIAAAQIECBAgQIAAAQINCAh8G0BUxIIREPgKfBdMZ3YiBMYtkAe+MVs0QsR+rwhe81dxdmosvXzRRRelQ4cOpW3btmWbRHkR+hYD3+LM0/vvvz+tW7duqrydO3emK6+8Mvt7LO0crzzUjZA1gs3Fixen7373u1nQHK9y2Bk/G3fgGwF0zDqOIPe0005LDz74YNqzZ09Wn/I5xc9GcRp0HvF+MfSOOv3e7/3eNP8Iw+Nlhu+4ryDlEyBAgAABAgQIECBAgAABAgQIEGhOQODbnKWS2i8g8BX4tr8XOwMCcySQB751DlceWiKkjeWY83AxyojwN1+mOYLQYuCYz9rt9WzevC750s4HDhxIf/mXfzkVIud1jAD405/+dDYTuPwad+D78ssvp6uvvnoq5I3jR7h91113pdWrV1cyDusUhQya4RvbROj7kY98JAug81fU5b777pt6RrLAt07Ptg0BAgQIECBAgAABAgQIECBAgACB+Rc45qhF6es3vmX+K6IGBCZEQOAr8J2QrqgaBCZfIELD1157rVZFewWaeRknn3xyWrp0aVZW/rN3vetdU8s2P/PMM9l7qiIeRwAAIABJREFU+c/KB43liHtt8/DDD2ebH3vssdOWUy6XkW9XdYwIkF966aVUrGe+f/HYVeeZl5u/l5c1qD7F+tVxyrfvdx7lc66qSx4Yx2zp4vLTtRr68EaWdK4rZTsCBAgQIECAAAECBAgQIECAAAECzQi859fenP5s/VHNFKYUAgtAQOAr8F0A3dgpECBAoFogguPt27enf/Nv/k22tHT5FQFwzPSN16gfBwJfvY8AAQIECBAgQIAAAQIECBAgQIDA3AnE7N4vXn1UWvYrb5q7gzoSgQkXEPiOeod/whtW9QgQIEDg/8+eXrFiRUZRNYM3QuB4znHVM47r+gl860rZjgABAgQIECBAgAABAgQIECBAgMDoAhH0Lnvbm9Lmy45MJy1eNHpB9iSwAAUEvgLfBditnRIBAgR+IZCHuvE84/jzaaedlg4dOpQFvfFM3/j5/v37p5bYHtYunqMcryjDiwABAgQmT6Drv/BMXouoEQECBKoFjNd6BgECBCZbwDg92e2jdgQIEOj6OL3ocN77hm5AgAABAgtXIJ45vGPHjvSFL3whvfrqq9NONGb2/smf/MnIYW8UJvBduH3HmREgsDAEuv4Lz8JoRWdBgEAXBIzXXWhl50iAQJsFjNNtbj11J0CgCwJdH6cFvl3o5c6RAAEC/yIQSzy/9tpr2d9Wr17diIvAtxFGhRAgQGBsAl3/hWdssAomQIBAwwLG64ZBFUeAAIGGBYzTDYMqjgABAg0LdH2cFvg23KEUR4AAga4JCHy71uLOlwCBtgl0/ReetrWX+hIg0F0B43V3296ZEyDQDgHjdDvaSS0JEOiuQNfHaYFvd/u+MydAgEAjAgLfRhgVQoAAgbEJdP0XnrHBKpgAAQINCxivGwZVHAECBBoWME43DKo4AgQINCzQ9XFa4Ntwh1IcAQIEuiYg8O1aiztfAgTaJtD1X3ja1l7qS4BAdwWM191te2dOgEA7BIzT7WgntSRAoLsCXR+nBb7d7fvOnAABAo0ICHwbYVQIAQIExibQ9V94xgarYAIECDQsYLxuGFRxBAgQaFjAON0wqOIIECDQsEDXx2mBb8MdSnEEFrLAgQMH0o4dO9IDDzyQ9u/fP3Wqa9euTR/+8IfT+vXr05IlS8ZGsGjRoqzsvXv3ptWrV087zs6dO9OhQ4fSxo0bx3b8YQvuV99hyxrn9nk933jjjZEOI/Adic1OBAgQmDOBrv/CM2fQDkSAAIFZChivZwlodwIECIxZwDg9ZmDFEyBAYJYCXR+nBb6z7EB2J9AVgQhUr7zyyr6ne/zxx6eHHnooLV++fCwsvQLUO+64I23ZsiXdfvvtafPmzWM59iiFdiXwXfMHO9MRp182CpF9CBAgQIAAAQIECBAgQIAAAQIECEycwEmLF6Xlp745XbPmiBR/9iJAYPIFBL6jTuma/LZVQwIEGhJ4+OGH05o1a7LSrrjiivSZz3xmKtQ9ePBgevTRR9NnP/vZbNZvhL7PPvvsWGf6lk9L4Du7hp7tDF+B7+z87U2AAAECBAgQIECAAAECBAgQIDCZAscctShtv+5ooe9kNo9aEZgmIPAV+LokCBAYIHDDDTekbdu2ZWFvzPStekXwe/7556fnn38+3XnnnXO6tLLAd3ZdWOA7Oz97EyBAgAABAgQIECBAgAABAgQILFyBtef8Utr8gSMX7gk6MwILREDgK/BdIF3ZaRAYn8All1yS9uzZM3DJ5JtvvjnddtttadOmTWnr1q1p165d6dJLL03xjNd9+/bNqGAeNN50003p1ltvnfb+9u3b0/XXXz9VVrxZtURy/rPizvFM4Ysuuihb5nnQq7gMdITZ//7f//up5xMvW7YsC7lvvPHGyhnL+bFffvnldPXVV2dGMcP505/+dLa0dL8lnfs9D/naa69NGzZs6OkVw3a5rnHOf/RHf5TWrVtXecoRyN9yyy3Z85cjlI9z+/jHPz6tnqN+HJjhO6iXeZ8AAQIECBAgQIAAAQIECBAgQKCtAjHL9+s3vqWt1VdvAp0REPiOeoe/M13EiRIgkM/wjVBx9+7dQ4EUQ9ElS5ZM7VtcJroqEM5D5vvvv38qxKwKUGO75557birEPOOMM9LKlSvTv/7X/zrdddddPcPPWH46XjEbef369VOBbfws6hN1feyxx9Krr76ahbhVzybO6xPbR4h63nnnZftE2B2Bba/A98knn0wXXnjhVNmxX7zy48Wfq55HnJcXgXrMuI7QNs43P//Y7+67754RFke4HHWMc4lXtGMEwGGQlxU/H/XjQOA71CVhYwIECBAgQIAAAQIECBAgQIAAgZYJfOumX25ZjVWXQPcEBL6j3uHvXl9xxgQ6KxAB5YoVK7Lzj5Dx3/27f5cuuOCCqef49oOJ4POee+5JxeA2ts+XYc73jVmyeSAcYeSJJ56YvVUconoFqMMu6bxq1aos7MwD7HxmcoSiX/7yl6c9nzhmxebhagSrxVdenwiEo7ylS5dmb0f941x61TdC2giI85nQxTLzcD3KfOWVVyqPFz8sL5vdb788PI/zi8A+d44Z2B/96EenguBRPw4Evp0dGpw4AQIECBAgQIAAAQIECBAgQKATAgLfTjSzk2y5gMB31Dv8LW941SdAYDiBcjgYe0coefHFF2ezVXsFwLH08JVXXjkj3MxDyAhdYynkvXv3ptWrV2eVyvcpPzO4icA3D0YjuH700UfToUOHshA7Xk888URliJ0HtOXZs3l9qmbjRnlV9Y3ZtlGHmM1bDnRjn2LYHaFwHiIXy6sKinvtVwzri6F63vr50tnx91E/DgS+w11LtiZAgAABAgQIECBAgAABAgQIEGiXgMC3Xe2ltt0UEPiOeoe/m/3FWRPotECEivfee2+2vHHM2i2/Ygbpl770pangNt6PgDMC1fivOEM2wtDis3aLoWkeyvYKWIvhcByj7gzfPEguLtGcB569njNcLL9uAJ279HuGb7+O1Gu//Ofl2dL9jpfblOue79NrNvUwHV3gO4yWbQkQIECAAAECBAgQIECAAAECBNomIPBtW4upbxcFBL4C3y72e+dMoBGBeA7v008/PSMALgeS+RLK+YzVmC186aWXZs+pPfvss7M/F58PfMIJJ2TLDJdnpM5mhm/xmcHFIDkPRCMEzp+lW8bJn5FbfobxoEB30PtxnAjEX3rppczxhz/8YXrggQey5aHjVQ62B5VX9X4enveahRzHyWcwj/pxIPBt5HJSCAECBAgQIECAAAECBAgQIECAwIQKCHwntGFUi0BBQOA76h1+3YgAAQIFgQguYxZphJXl58/moWr+3Nn8mbkRaJ588slTSyrHcJQvQVw143bUwDfqFuVFiHzTTTelW2+9darm5WcJ92vUpgLfmFUbzwaOGcdRp+Ir7PKfNRH45ktn9wt8821G/TgQ+BoKCBAgQIAAAQIECBAgQIAAAQIEFrKAwHcht65zWygCAt9R7/AvlB7gPAgQ6CuQP7s3lmTet29f322LywMXw8o8xM2XFc5n/ObDTz7DNJ6hG8/z3bJlS8rD4eIBRwl8o04RaEYQXQ5so+w88C0HwXW6xSgzbov1yZ+B/Bu/8RvZTOdTTjkle4bwoCWdy0FwXtdRZ/iW26POuRe3EfgOK2Z7AgQIECBAgAABAgQIECBAgACBNgkIfNvUWuraVQGBr8C3q33feROoJVBcCjlfkrnfjr3CyjzUjWWaTzzxxGnha77scIS8X/7yl7NwNsLfCD+Lr1EC3w0bNmTPG47A+tFHH01LliyZVmadZ/j2Ot9RAt/8eL3qE8dqMvDNj1cVdufnlR9v1I8DgW+tS8lGBAgQIECAAAECBAgQIECAAAECLRUQ+La04VS7UwIC31Hv8HeqmzhZAt0WyMPafIZuL408XCwv6Rzb56FuzKS97bbbsuf3bt68OSsqlja+8sorsxA4ZvhGGBrPzS2/hg18i8/nfeihh2YEyFF+LPccx4tXr5mzUfeo46c//empOsf2owS+eZ16BbC5RVV9Rjle8fyqAvvi8Ub9OBD4dnt8cPYECBAgQIAAAQIECBAgQIAAgYUuIPBd6C3s/BaCgMB31Dv8C6H1nQMBArUEYlnnSy+9NNs2wtHPfe5z6bzzzktLly7NfhZLNv/N3/xNFuTGq+p5scUyYptiuFoMJeO9XssrDwp8N23alLZu3ZrVoRhk3n///WndunU9zzWfBRxB9Te+8Y20evXqqW3zELtc5/j7KAFsMRQvh9BR5wiXm3yGb9QzP794jnHMds7bLWZvf/CDH5w63qgfBwLfWpeRjQgQIECAAAECBAgQIECAAAECBFoqIPBtacOpdqcEBL6j3uHvVDdxsgQIlMPIXiL9noWbB6Sxb3noyWcRx3u9AtpeAWsxTI6ZsytXrkzbtm3LgswIcSOc7vf66le/OvWc39gugtFY+vmxxx6bCkPvvvvuLDgtvkYJfOMZvmeeeeZUuVHfeOXHir/HNrGsddlhlONF2cXnBsffi8cInxNOOCHF7N9RPw4EvsYHAgQIECBAgAABAgQIECBAgACBhSpwzFGL0tdvfMtCPT3nRWDBCAh8R73Dv2C6gBMhQKCuQMzEvffee9ODDz6YLb2cv2LW78UXX5yuuuqqabNjy+XmM02rljMuzrJ95ZVXKqvUL/C8+eabp4W8+SzZOueWD4MRat91111T5xZhaJzXH/7hH1ae16gBbDj+5V/+ZTYLOa9nmFx77bVZqBznErOlizOW4zxGPV7sG6Hvjh070n/+z/85C3fjFUt0x3FiVnG056gfBwLfOr3MNgQIECBAgAABAgQIECBAgAABAm0UeM+vvTn92fqj2lh1dSbQKQGB76h3+DvVTZwsAQIECPQSEPjqGwQIECBAgAABAgQIECBAgAABAgtRIGb3fvHqo9KyX3nTQjw950RgQQkIfAW+C6pDOxkCBAjMtYDAd67FHY8AAQIECBAgQIAAAQIECBAgQGCcAhH0Lnvbm9Lmy45MJy1eNM5DKZsAgYYEBL4C34a6kmIIECDQTYF45nG84rnDXgQIECAweQJd/4Vn8lpEjQgQIFAtYLzWMwgQIDDZAsbpyW4ftSNAgEDXx+lFh/PeN3QDAgQIECAwqoDAd1Q5+xEgQGBuBLr+C8/cKDsKAQIEZi9gvJ69oRIIECAwTgHj9Dh1lU2AAIHZC3R9nBb4zr4PKYEAAQKdFhD4drr5nTwBAi0Q6PovPC1oIlUkQIBAJmC81hEIECAw2QLG6cluH7UjQIBA18dpga9rgAABAgRmJSDwnRWfnQkQIDB2ga7/wjN2YAcgQIBAQwLG64YgFUOAAIExCRinxwSrWAIECDQk0PVxWuDbUEdSDAECBLoqIPDtass7bwIE2iLQ9V942tJO6kmAAAHjtT5AgACByRYwTk92+6gdAQIEuj5OC3xdAwQIECAwKwGB76z47EyAAIGxC3T9F56xAzsAAQIEGhIwXjcEqRgCBAiMScA4PSZYxRIgQKAhga6P0wLfhjqSYggQINBVAYFvV1veeRMg0BaBrv/C05Z2Uk8CBAgYr/UBAgQITLaAcXqy20ftCBAg0PVxWuDrGiBAYOIFDh48mJ555pmpeq5evXri69ylCgp8u9TazpUAgTYKdP0Xnja2mToTINBNAeN1N9vdWRMg0B4B43R72kpNCRDopkDXx2mBbzf7vbMmMPECBw4cSDt27Ej33HNPev7552fUN0LGT33qU2nDhg0Tfy4LvYIC34Xews6PAIG2C3T9F562t5/6EyDQHQHjdXfa2pkSINBOAeN0O9tNrQkQ6I5A18dpgW93+rozJdAagZ07d6Ybbrghvfrqq1md165dmy666KLsz4cOHUoPPPBA2r9/f/b3CBt3796dlixZ0przW2gVFfgutBZ1PgQILDSBrv/Cs9Da0/kQILBwBYzXC7dtnRkBAgtDwDi9MNrRWRAgsHAFuj5OC3wXbt92ZgRaKbBr16506aWXZnW/4oor0n/6T/+pMsx9+OGH0wc/+MEsFI7tIiT2mh+BNX+wMx1x+mXzc3BHJUCAAAECBAgQIECAAAECLRM4afGitPzUN6dr1hyR4s9e7RDoepDQjlZSSwIEuizQ9XFa4Nvl3u/cCUyYQDyr98wzz8xC3E2bNqWtW7f2rWGEvmvWrMm2iWWfly5dOmP74vN/Tz755Mpt8p2ivHjFM4Lz/Y499ti0fPny7OfF9+Pvsez0Sy+9NLVP+eD59u9617tqz0Ae5nnF5foU9+31nOM6dXryySfTa6+9lurWW+A7YReS6hAgQIAAAQIECBAgQIBAKwSOOWpR2n7d0ULfVrRWSl0PElrSTKpJgECHBbo+Tgt8O9z5nTqBSRPYvn17uv7669Pxxx+fnn322Voh6c0335ze+c53pt/5nd+ZFuZG+HnLLbekbdu2TTvNWH74S1/6Uhbqll+LFv3/b9U+8cQT6cILL5xaUjoPn/P3X3755fSJT3wie75w/oo6f+UrX0nr1q1LcR6f+cxnpvaPbW666aZ066239iSPmc2f/exnp5aqLm4Yx//zP//zGR7F+lSda9UxzzjjjCwcv/vuuyuffxxuJ554Ynb4OM86S2ULfCftSlIfAgQIECBAgAABAgQIEGiLwNpzfilt/sCRbalup+vZ9SCh043v5AkQaIVA18dpgW8ruqlKEuiGwKpVq7LAc1A4OkgjZt5GsBszhZctW5Yt+bx48eL04IMPpj179mS7VwWeeYAa4W3s93u/93vpu9/9brrmmmuyIDd/P8qO0HTDhg3ptNNOm1Zu1P22226beu7wCy+8MBU633nnnWnjxo0zqh/LUV955ZXZz6Ouv/Ebv5H9OY6dh8pVM56L9Qm32CbqUzxm2TIP1eMc9u3bN6Mu+ft1ZljnOwt8B/VI7xMgQIAAAQIECBAgQIAAgWqBmOX79RvfgqcFAl0PElrQRKpIgEDHBbo+Tgt8O34BOH0CkySQB5h79+6tnIFbt66XXHJJFuxWPQM4D1erZhEXA9SqMLQYCD/00ENTSz1HvfKZs/Hncph8xx13pC1btmQh8O7du2ecxgknnJCF01UhdB7Axk5vvPHGtH371afXfhGGR5gdr6plsPPQ/f77789C7jovgW8dJdsQIECAAAECBAgQIECAAIFqgW/d9MtoWiDQ9SChBU2kigQIdFyg6+O0wLfjF4DTJzApAsXn8fYKfIvPzC3XO3/Wbjx/dsWKFdnbvZYkzgPh8ozbPEDtNRM3f79qBnIsLR0ze6tmzhbPrRzaxjnde++92WzeCKOrXsWlpvPnCcd2/epTfD+WqC7u1+v88zA4wvBXXnmldtcQ+NamsiEBAgQIECBAgAABAgQIEJghIPBtR6foepDQjlZSSwIEuizQ9XFa4Nvl3u/cCUyQQJ3AN58pW1XtfPbsoNm0sW+vbQbNMO73fl5m1VLI/QLfQU1QfKZuOQgftb75LOdyOJ3PCh52SW2B76BW9D4BAgQIECBAgAABAgQIEOgtIPBtR+/oepDQjlZSSwIEuizQ9XFa4Nvl3u/cCUyQQHFmbq8ZvhFU3nXXXdNq/dxzz2VLE5cD3zqnVl5iedQAtRgi33777Wnz5s3TDl838A2DZ555Jv3whz/MZvzGecWzefNXU4FvMUQuLuucL+dcnhE8yFLgO0jI+wQIECBAgAABAgQIECBAoLeAwLcdvaPrQUI7WkktCRDoskDXx2mBb5d7v3MnMGECeeBa9SzbXlUtz9bN/x7PqY3n6vZ7rVy5Mt16661Tm8xX4BtB70c+8pEs4C2+Ymnliy++ON1zzz3Zj5sKfKOsG264IW3bti3ly1fngXu4RYg+zEvgO4yWbQkQIECAAAECBAgQIECAwHQBgW87ekTXg4R2tJJaEiDQZYGuj9MC3y73fudOYMIENmzYkIWbV1xxRc/n2Zar3CvwrVpaedDpzkfgG8/NjaWVX3311WyW8oc//OH067/+6+ld73pXWrJkSVblXvWaTX137dqVLr300qlnDufPIO71/OJ+dgLfQT3L+wQIECBAgAABAgQIECBAoLeAwLcdvaPrQUI7WkktCRDoskDXx2mBb5d7v3MnMGECxaWP6y4rXA588+fT9pupGiHra6+9lpYvXz5NYDYBal6PYZd0zvcrP083r9g4nuGbl33CCSdkQXPMLI6ZxPH/4hLPdbuHwLeulO0IECBAgAABAgQIECBAgMBMAYFvO3pF14OEdrSSWhIg0GWBro/TAt8u937nTmACBfJZvrGc8UMPPTQjlC1XOZ+Zmj+PtxiQ9pqteskll6Q9e/ak8izg+Qx8y88Tzs8zD4Tj700u6Rzl5XY33XRTuu2226aegzxstxD4DitmewIECBAgQIAAAQIECBAg8AsBgW87ekPXg4R2tJJaEiDQZYGuj9MC3y73fudOYAIFIrC9+uqrs0A2XhHKXnXVVWn16tVTtY2ZwE8//XT68pe/nPbv35/9vLgMdDEkjRm31113XbY8cjyn9vOf/3y2bHQEyrHv0qVLp8qdj8A3n5EclSgG1FHX7du3Z8/ZzV9NB775c3vDImb6DvPs5GLXEfhO4IWkSgQIECBAgAABAgQIECDQGgGBbzuaqutBQjtaSS0JEOiyQNfHaYFvl3u/cycwwQIR2n7hC1/Igsh+r1gK+VOf+lSKmcHFVz57tWrfXrOH5yPwjfqtWrVqKrgu1zcC6wcffDALwMuB7Gzqmx/njDPOyJZxjtfLL7889dzgYbqGwHcYLdsSIECAAAECBAgQIECAAIHpAgLfdvSIrgcJ7WgltSRAoMsCXR+nBb5d7v3OnUALBHbt2pUeeeSRlA/WUeWYlRvP373gggv6Lvkcz+q99957s8A0Xscdd1y68MIL0/r16yuDzVjqOV4Rspaf7xs/7/d+zNS966670rXXXjsjfI6ZtFu2bMnK3r17d6V67P/f/tt/Sz/72c+y9y+66KKsnnGuednxs82bN0/tP5v65oXks6HLy1sP0zUEvsNo2ZYAAQIECBAgQIAAAQIECPxC4JijFqWv3/gWJC0Q6HqQ0IImUkUCBDou0PVxWuDb8QvA6RMg0G2BG264IVs2+v7770/r1q0bCUPgOxKbnQgQIECAAAECBAgQIECAQHrPr705/dn6o0i0QKDrQUILmkgVCRDouEDXx2mBb8cvAKdPgEB3BeJ5ySeeeGJatmxZeu6550aGEPiOTGdHAgQIECBAgAABAgQIEOiwQMzu/eLVR6Vlv/KmDiu059S7HiS0p6XUlACBrgp0fZwW+Ha15ztvAgQ6KRDLXL/00kvp//yf/5M++9nPZs8OjiWsi0tFDwsj8B1WzPYECBAgQIAAAQIECBAg0GWBCHqXve1NafNlR6aTFi/qMkWrzr3rQUKrGktlCRDopEDXx2mBbye7vZMmQKCrAhH4xoze/HXuueemffv2zYojyohXhMdeBAgQIDB5Al3/hWfyWkSNCBAgUC1gvNYzCBAgMNkCxunJbh+1I0CAQNfHaYGva4AAAQIdE4jn9kbwu3LlynTjjTemJUuWzEpA4DsrPjsTIEBg7AJd/4Vn7MAOQIAAgYYEjNcNQSqGAAECYxIwTo8JVrEECBBoSKDr47TAt6GOpBgCBAh0VUDg29WWd94ECLRFoOu/8LSlndSTAAECxmt9gAABApMtYJye7PZROwIECHR9nBb4ugYIECBAYFYCAt9Z8dmZAAECYxfo+i88Ywd2AAIECDQkYLxuCFIxBAgQGJOAcXpMsIolQIBAQwJdH6cFvg11JMUQIECgqwIC3662vPMmQKAtAl3/hact7aSeBAgQMF7rAwQIEJhsAeP0ZLeP2hEgQKDr47TA1zVAgAABArMSEPjOis/OBAgQGLtA13/hGTuwAxAgQKAhAeN1Q5CKIUCAwJgEjNNjglUsAQIEGhLo+jgt8G2oIymGAIHRBXbu3Jl++MMf9ixg8eLF6YILLkjLly8f/SD2THfccUemsH79+rR06dLGRAS+jVEqiAABAmMR6PovPGNBVSgBAgTGIGC8HgOqIgkQINCggHG6QUxFESBAYAwCXR+nBb5j6FSKJEBgOIFLLrkk7dmzZ+BOy5YtS//hP/yHtG7duoHb2mCmwKJFi7If7t27N61evboxIoFvY5QKIkCAwFgEuv4Lz1hQFUqAAIExCBivx4CqSAIECDQoYJxuEFNRBAgQGINA18dpge8YOpUiCRAYTiAPfCPQ/fjHPz5j5+9+97vpgQceSK+++mr23t133502bNgw3EFsncYV+K75g53piNMvI0yAAAECBAgQIECAAAECcyRw0uJFafmpb07XrDkixZ+9CBAYv0DXg4TxCzsCAQIEZifQ9XFa4Du7/mNvAgQaEMgD37Vr16bdu3dXlnjw4MH0iU98It1zzz3Z+0888YQlnoe0F/gOCWZzAgQIECBAgAABAgQITLjAMUctStuvO1roO+HtpHoLQ6DrQcLCaEVnQYDAQhbo+jgt8F3Ivdu5EWiJQJ3AN04lQt/Ydv/+/alfOBzb7tq1Kz311FOZwDvf+c70O7/zO2nJkiWVIvmzbTdv3py9X9z3N3/zN3suf1zcL+r2zW9+c+pZxFG/4jOHn3zyyallq88+++xay1JHmY8++ujUeUTd6tbn4YcfTn//93+f4vnHce7xzN5egW8cZ8eOHdm5161bEdIM35ZcaKpJgAABAgQIECBAgMCCFFh7zi+lzR84ckGem5MiMEkCXQ8SJqkt1IUAAQJVAl0fpwW+rgsCBOZdoG7gGxWNMPbSSy/N6vz8889nQWbxFUHntddem71Xft1+++0pD3WL7+VBaMwa/shHPjJj33hGbcw8LgfGg/a76aab0o033jhtZnJ+3F5l5u/ffPPN6bbbbqtsm1j6+r777psxwzmvTyx5feWVV07tu2nTprR169aegW/uP6hOvTqKwHfeLyEVIECAAAGM3xULAAAgAElEQVQCBAgQIECgwwIxy/frN76lwwJOncDcCHQ9SJgbZUchQIDA6AJdH6cFvqP3HXsSINCQwDCBbxwyDzbvv//+aTNlI+xds2ZNVqsrrrgiXXPNNemtb31rNtP1C1/4QvYM4Ahhb7311mk1z8s7/vjj0wknnJA+97nPpV/91V9N//RP/5RuuOGGbL+qGcXF/SKE/dSnPpXtF8fbsmVLdozY77HHHkuf/vSns9m5xTKr6hL75GFv1Ofzn/98+vVf//WsrKeffjp95jOfGVif2DbKfv/735/tc8EFF2ThcNUM3zi/bdu2pVHD3jiWwLehC0ExBAgQIECAAAECBAgQGFHgWzf98oh72o0AgboCXQ8S6jrZjgABAvMl0PVxWuA7Xz3PcQkQmBIYNvBdtWpVtqxzecbuGWeckc3OrZrJG0sqr1ixIjtmeWZwHoRGaBtLKBdn8hZD5DfeeGNaq/XbL69j7FB+3vDOnTuzGbgRsu7bt29ambG88oknnpj9rOo5xXXqE2F3HKP8Kge+TYS9cQyBr4uZAAECBAgQIECAAAEC8ysg8J1ff0fvhkDXg4RutLKzJECgzQJdH6cFvm3uvepOYIEIDBv45tsXg918qeeYFfvKK69UyuQBZ3lmbR6E3nnnnWnjxo0Dg9J8g377xfN9Y5Zv1czgfqFtBL7PPPNMNjO3qi5x7F7P4i0u6bxhw4a+5/G1r31t1jN78wMIfBfIheg0CBAgQIAAAQIECBBorYDAt7VNp+ItEuh6kNCiplJVAgQ6KtD1cVrg29GO77QJTJJAE4FvHrDGrNkvfelLlaeXh5zlELZXgFoOdvfu3ZtWr149VXa//fL6VC3b3C/w7dcuEQbHDOT8GcbD1CfKzesbRjFDOl7lZbFH6RcC31HU7EOAAAECBAgQIECAAIHmBAS+zVkqiUAvga4HCXoGAQIEJl2g6+O0wHfSe6j6EeiAwLCBb9XSzXnAWodrLgPfquWl6wS+Bw4cSN/85jdTLEUdf47nAMezhIuvUQPfYhlVy1jXMSxuI/AdVsz2BAgQIECAAAECBAgQaFZA4Nusp9IIVAl0PUjQKwgQIDDpAl0fpwW+k95D1Y9ABwSGCXyLz7gtzk4tLqF80UUX9VV75zvfmYpLHo9zhu8ogW/+jN/iScSs3AhnL7zwwnT99ddnb40a+May19/4xjfStddemz3PuGoW8jDdTuA7jJZtCRAgQIAAAQIECBAg0LyAwLd5UyUSKAt0PUjQIwgQIDDpAl0fpwW+k95D1Y9ABwSGCXyLYejLL7+clixZkgnlge8VV1yRYpthXpMU+BZn/0ZYHLORly9fPu10Bj3DtxwE5zvn++VBefFYTzzxxIzj1DUU+NaVsh0BAgQIECBAgAABAgTGIyDwHY+rUgkUBboeJOgNBAgQmHSBro/TAt9J76HqR6ADAsMEvvlyzps2bUpbt26d0tm1a1f2bNuYvfrss89OBcFFvgg4n3766XTBBRdMCzcnKfAtzlTevXv3jNaP5Z1jpm+8Rp3hW9wvZjrfc889KWYQ79u3b6TeJvAdic1OBAgQIECAAAECBAgQaExA4NsYpYII9BToepCgaxAgQGDSBbo+Tgt8J72Hqh+BDgjUCXxjKedPfOITWTgZr1iKeOnSpdN0TjjhhOw5t+UwODaK/c8///xsv/Iyy5MY+PYKYPOANs6picA3AuQ4VrhVLT9dp/sJfOso2YYAAQIECBAgQIAAAQLjExD4js9WyQRyga4HCXoCAQIEJl2g6+O0wHfSe6j6EeiAQB74xszVj3/84zPO+Lvf/W564IEHslAyXnffffe0Z/DmO+SzfOPvsRTyH/3RH6W3vvWt2azev/iLv8jC3gg3Y+ZsvhR0bDtJgW9xmeVYnvoP//APs9MrnkPMYg6LJgLfKHv79u1TzwWuCtIHdUGB7yAh7xMgQIAAAQIECBAgQGC8AgLf8foqnUAIdD1I0AsIECAw6QJdH6cFvpPeQ9WPQAcE8sB30KlGIHzXXXel1atX99w0Qt8IeiO4LL8iBP7qV786Y7nnSQp8o84333xzuu2222bUPz////gf/2M20/nOO+9MGzdunNpu1POIAlatWpX279+fBeVVS0n3axuB76Ce630CBAgQIECAAAECBAiMT+CYoxalr9/4lvEdQMkECGQCXQ8SdAMCBAhMukDXx2mB76T3UPUj0AGBnTt3ph/+8Ic9z/Sd73xnete73jXtubuDWGKm7N///d9nmy1evHjGc3uL+8dzc+O1fv36GctEx897vd9vv/z4v/mbvzkjoI5llO+9997smJs3b648ldjmm9/8Zjp06FD2frGcvOxwiSWe89eo5xH7P/nkk2nPnj19HXqZC3wH9UbvEyBAgAABAgQIECBAYHwC7/m1N6c/W3/U+A6gZAIEMoGuBwm6AQECBCZdoOvjtMB30nuo+hEgQGDCBQS+E95AqkeAAAECBAgQIECAwIIViNm9X7z6qLTsV960YM/RiRGYFIGuBwmT0g7qQYAAgV4CXR+nBb6uDQIECBCYlYDAd1Z8diZAgAABAgQIECBAgMDQAhH0Lnvbm9Lmy45MJy1eNPT+diBAYHiBrgcJw4vZgwABAnMr0PVxWuA7t/3N0QgQILDgBM4999zsnOIZwF4ECBAgMHkCXf+FZ/JaRI0IECBQLWC81jMIECAw2QLG6cluH7UjQIBA18dpga9rgAABAgRmJSDwnRWfnQkQIDB2ga7/wjN2YAcgQIBAQwLG64YgFUOAAIExCRinxwSrWAIECDQk0PVxWuDbUEdSDAECBLoqIPDtass7bwIE2iLQ9V942tJO6kmAAAHjtT5AgACByRYwTk92+6gdAQIEuj5OC3xdAwQIECAwKwGB76z47EyAAIGxC3T9F56xAzsAAQIEGhIwXjcEqRgCBAiMScA4PSZYxRIgQKAhga6P0wLfhjqSYggQINBVAYFvV1veeRMg0BaBrv/C05Z2Uk8CBAgYr/UBAgQITLaAcXqy20ftCBAg0PVxWuDrGiBAgACBWQkIfGfFZ2cCBAiMXaDrv/CMHdgBCBAg0JCA8bohSMUQIEBgTALG6THBKpYAAQINCXR9nBb4NtSRFEOAAIGuCgh8u9ryzpsAgbYIdP0Xnra0k3oSIEDAeK0PECBAYLIFjNOT3T5qR4AAga6P0wJf1wABAgtW4Mknn0xbtmzJzm/37t1zfp6XXHJJdszbb789LV++fM6PX/eAeT1HNRL41pW2HQECBOZHoOu/8MyPuqMSIEBgeAHj9fBm9iBAgMBcChin51LbsQgQIDC8QNfHaYHv8H3GHgQItETg4YcfTmvWrMlq+8Ybb8x5rRctWpQdc+/evWn16tVzfvy6B8zrOaqRwLeutO0IECAwPwJd/4VnftQdlQABAsMLGK+HN7MHAQIE5lLAOD2X2o5FgACB4QW6Pk4LfIfvM/YgQKAlAgLfeg0l8K3nZCsCBAi0VaDrv/C0td3UmwCB7gkYr7vX5s6YAIF2CRin29VeakuAQPcEuj5OC3y71+edMYHOCAh86zX1bAPfNX+wMx1x+mX1DmYrAgQIECBAgAABAgQITKDASYsXpeWnvjlds+aIFH/2IkCAQFmg60GCHkGAAIFJF+j6OC3wnfQeqn4ECIwsMCjwPXDgQNqxY0fKPwiWLl2aPvCBD6R169ZVHnPY7Qct6bxr1670yCOPTB0/DnrRRRel9evXp6hL+VV81m65Lv32y8vZuXNn+p//83+m2DfKv+qqq7KlpgW+I3cxOxIgQIAAAQIECBAgsMAEjjlqUdp+3dFC3wXWrk6HQBMCXQ8SmjBUBgECBMYp0PVxWuA7zt6lbAIE5lWgX+B78803p9tuu62yfmvXrk1f/epX05IlS6bev+OOO9KWLVtqbx8b9gp8Dx48mCK83b9/f0+f+++/f0bwnJd39913pyuvvHLGvscff3x66KGH0vLly6e9F8e7+uqr0549e2bsUyxr1Gf4muE7r93cwQkQIECAAAECBAgQaFhg7Tm/lDZ/4MiGS1UcAQJtF+h6kND29lN/AgQWvkDXx2mB78Lv486QQGcFegW+eXgbAennP//5bEZthLsx4/ajH/1oevXVV9NNN92Ubr311sxu+/bt6frrr0/l7aP8P/7jP86C2wiJd+/ePc26V+AbYW+Er+eee2768pe/PBXQPvnkk+nf/tt/m5W3bNmy9Nxzz1WWFz+84oorssA6ZurGjN34e6/98nA76v+Vr3wlC5IjBP7iF784LfQW+Hb2UnHiBAgQIECAAAECBAgUBGKW79dvfAsTAgQITBPoepCgOxAgQGDSBbo+Tgt8J72Hqh8BAiMLVAW+EXSeeeaZWagbs1s3bNgwrfx8nwhHX3nllSwYzbevmnVbfH/v3r3ZEsn5qyrwjXA2wtx4vfzyy9NmEcfP+r2fl1cVLvfar/jzJ554Ysbs3+JM5//H3v2/xnHd+x8/SorjpnFVS6YNucVtJKdgUiqT2I5JpR9sSOyPHZeWqkiyizG48Rc1GK7vrZRI1xSaSKncNIHQSlaxIRSnkosLScBCSogFsROubREsqPEPlsQlpPnJsurmD/Cn72nPZrQ7uzs733Zm38+FS2TtnG+Pc3TK7uueGQLfwEuNgggggAACCCCAAAIIIFBjAu/3faXGRsRwEEAgrID2ICGsH+URQACBuAW079MEvnGvMOpHAIGqCXgFvnKKd9euXZ4naG1H5aStvS2yPPdWbp/sdeLWXm9D0yNHjpjh4eHceEs9w9fdRj5QsXLuWzrnB9VSh1c5ezpZThNfvXq1YC7cgTCBb9WWKg0jgAACCCCAAAIIIIBAygQIfFM2IXQHgRQIaA8SUjAFdAEBBBAoKaB9nybw5Q8EAQRqVsAr8LW3c/Y6JesFYa+XwPfgwYOeVhcuXHBu0ZxfZ6nAN78iCYD/9re/mQ8//DB3m2U/J4bd9Xi1Z8PooaEh09PT49n/hoYG58QzgW/N/ikwMAQQQAABBBBAAAEEEKhQgMC3QjAuR0CBgPYgQcEUM0QEEMi4gPZ9msA34wuY7iOAQHGBUoGv+xm9pQxt4OvHuZLAV04Ov/XWW85zd+fn5z2rjyLwtc8LLhX42msIfP3MMtcggAACCCCAAAIIIICABgECXw2zzBgRqExAe5BQmRZXI4AAAskLaN+nCXyTX3O0iAACCQmUCnw7OjqMhK7lXjbwlds179mzp+Tlq1atWvaM3GInfLu7u83IyIhTlzwrePPmzebxxx83a9euNVu2bDEbNmxw3osi8JVbP589e9YQ+Jabad5HAAEEEEAAAQQQQAABBL4QIPBlNSCAQL6A9iCBFYEAAgikXUD7Pk3gm/YVSv8QQCCwgFfga59pW+qWzhLIShB74MABc+7cOdPb21twu2Y/nfIKfO0zgaX+d955x7S2thZUVe4ZvvlBsK3Aq5wNrEsF3LYcJ3z9zCrXIIAAAggggAACCCCAgAYBAl8Ns8wYEahMQHuQUJkWVyOAAALJC2jfpwl8k19ztIgAAgkJeAW+8qxce4L21q1bprGxcVlvFhYWjDyvV17y/qeffpq7Xm693NTUVNB7CZGnp6fND3/4QyMnau2rVABbLHB29zmKE752vBIw37x5s2C8XkaVTk/bs+NmxcO7Ky3G9QgggAACCCCAAAIIIIBAagUIfFM7NXQMgaoJaA8SqgZPwwgggIBPAe37NIGvz4XCZQggkD2BYmGmfWat16lXewtkuYXz8PCwM+hNmzY5z9rduHGjmZycXBaaSqC6detWs7S0ZMbGxnwHvhIqX758eVldEjZLn6QteUUR+Lr77x6T/H5xcdGIhW2PE77ZW+P0GAEEEEAAAQQQQAABBOIRIPCNx5VaEciygPYgIctzR98RQECHgPZ9msBXxzpnlAioFCgW+LpDWgleDx486Pj84Q9/MHKKN/80rPt6eU+C0/r6evPxxx87z8eVV36YKr/zOuHrPkHsbtvWJfU3NDQ4/Ygq8PUa7507d5znCEtQLW3Kfwl8Vf6ZMGgEEEAAAQQQQAABBBDwECDwZVkggEC+gPYggRWBAAIIpF1A+z5N4Jv2FUr/EEAgsECp2xVL8NrX15cLbG0jcqtlOdmbf+tmuf6VV15xQlL3S8LS559/3vT09BT0s9izeCcmJszRo0edUNf9ktD4xRdfNMePH3fakf4NDAzkLilWn72g1PsS+sqziKempnL1Sd/PnDljXn/9def3BL6BlxoFEUAAAQQQQAABBBBAoMYECHxrbEIZDgIRCGgPEiIgpAoEEEAgVgHt+zSBb6zLi8oRQKCaAnLL4hs3bjhdaG1t9eyK+5r169cXPOPWq5AEyfJatWqVaWlpKTpEe12xeiWE/fzzzwv6J+HyZ599VlB/ufrKvS8N2brdJrYfxYzKzSHP8C0nxPsIIIAAAggggAACCCCQJYEHVtaZt4/dn6Uu01cEEEhAQHuQkAAxTSCAAAKhBLTv0wS+oZYPhRFAAAEECHxZAwgggAACCCCAAAIIIFBLAt//zr3mV+0ra2lIjAUBBCIQ0B4kREBIFQgggECsAtr3aQLfWJcXlSOAAAK1L0DgW/tzzAgRQAABBBBAAAEEENAiIKd7X9270jR/4x4tQ2acCCDgU0B7kOCTicsQQACBqglo36cJfKu29GgYAQQQqA0BAt/amEdGgQACCCCAAAIIIICAZgEJepu/fo/p2X2febC+TjMFY0cAgSIC2oMEFgYCCCCQdgHt+zSBb9pXKP1DAAEEUi6wceNGp4czMzMp7yndQwABBHQKaP/Ao3PWGTUCCGRRgP06i7NGnxFAQJMA+7Sm2WasCCCQRQHt+zSBbxZXLX1GAAEEUiRA4JuiyaArCCCAgIeA9g88LAoEEEAgKwLs11mZKfqJAAJaBdintc4840YAgawIaN+nCXyzslLpJwIIIJBSAQLflE4M3UIAAQT+LaD9Aw8LAQEEEMiKAPt1VmaKfiKAgFYB9mmtM8+4EUAgKwLa92kC36ysVPqJAAIIpFSAwDelE0O3EEAAAQJf1gACCCCQKQHtX1BlarLoLAIIqBRgn1Y57QwaAQQyJKB9nybwzdBipasIIIBAGgUIfNM4K/QJAQQQ+EJA+wce1gICCCCQFQH266zMFP1EAAGtAuzTWmeecSOAQFYEtO/TBL5ZWan0EwEEEEipAIFvSieGbiGAAAL/FtD+gYeFgAACCGRFgP06KzNFPxFAQKsA+7TWmWfcCCCQFQHt+zSBb1ZWKv1EAAHfAjt27DBTU1Nm9erV5ubNm6axsbFo2UuXLpm2tjazfft2Mzk56bsNLvxCgMCX1YAAAgikW0D7B550zw69QwABBL4QYL9mNSCAAALpFmCfTvf80DsEEEBA+z5N4MvfAAII1JyADXxlYB0dHWZ8fJzAN8ZZJvCNEZeqEUAAgQgEtH/giYCQKhBAAIFEBNivE2GmEQQQQCCwAPt0YDoKIoAAAokIaN+nCXwTWWY0ggACSQq4A19p9/z582bnzp2eXeCEb/iZaXt23Kx4eHf4iqgBAQQQQAABBBBAAAEEcgIP1teZlm/da/a1rTDyMy8EEEAAgeoKaA8SqqtP6wgggEB5Ae37NIFv+TXCFQggkDEB9y2dl5aWSt7amcA3/OQS+IY3pAYEEEAAAQQQQAABBIoJPLCyzowe+DKhL0sEAQQQqLKA9iChyvw0jwACCJQV0L5PE/iWXSJcgAACWROwgW9fX585e/asmZ+fL3prZz+B7+joqDl16pSZmZlxKJqbm536jh075vl84Lq6f/1/39+6dcvs3bs39zxhKSd1yC2Qr169WsBqy0m/BwYGlr0vfTh8+LA5cuSIGR4ezr23sLBgTp8+bd59991c/+RNeSbx/v37TWdn57J6GhoajITgpU4922vErampqez0E/iWJeICBBBAAAEEEEAAAQRCCWz/3pdMzzP3haqDwggggAAC4QS0Bwnh9CiNAAIIxC+gfZ8m8I1/jdECAggkLGAD36GhIfPkk0+atrY2pwdjY2MFAWipwHdxcdFIXTbolaC2sbHRCXDltXr1ajM9PW1aWlqWjdAGt3K9hKabN282V65ccYLarq4u51oJg6Uu+7L9kH97BcJ2TO6gdnZ21mzdutUJcKUv0o68pC35nbzEoKenJ9dOf3+/GRwcLBqAy/OOpY8SGE9OTvqaOQJfX0xchAACCCCAAAIIIIBAYAE55fv2sfsDl6cgAggggEB4Ae1BQnhBakAAAQTiFdC+TxP4xru+qB0BBKog4A58Jey0IaeEohLeuk+tlgp8bT0SwMpJYVtOguDjx4+bkZERz9tF28A3vz0p9/Of/9ypK/+E7YkTJ0xvb29Oyx0IS7k1a9Y47929ezd3zbp165xAOf/Ur1zQ3d2d69/t27dzZSQk3rBhg/Pv/NBZficngqV/XuF4sakk8K3CIqdJBBBAAAEEEEAAAXUC7/d9Rd2YGTACCCCQJgHtQUKa5oK+IIAAAl4C2vdpAl/+LhBAoOYE8gNfCUyfeOIJJxzNP7laLPB1B6PFbm1sA9eTJ0+aQ4cO5Rxt4Jt/ulYusCdo80Na22fpn5wgvnjxomltbXXqtGXkNtLys7zkVs4S6sppXnegazvhDonz+2/7nR/qust4hcHFFgqBb839CTEgBBBAAAEEEEAAgRQKEPimcFLoEgIIqBLQHiSommwGiwACmRTQvk8T+GZy2dJpBBAoJZAf+Mq17gDXHdAWC3ztiVt3yJrfpn2ubn6IbANfd2hry0pQK8/ylf+bm5vLVSllpJ5t27Y5J33dYbE9rVvJqVupuFg/bL/zx1YsjC632gh8ywnxPgIIIIAAAggggAAC4QUIfMMbUgMCCCAQRkB7kBDGjrIIIIBAEgLa92kC3yRWGW0ggECiAl6Br3TAhrjuWy0XC3ztrY29Tunawbifu+u+1XKpwFfKbtq0ybm1tD15OzExYXbt2uWEvN/97nedn90hckNDg/NM3lKnbiVI/uyzz8z169fNJ598Yt59993cs4fzg2cbOktf3HXaMeffbrrc5BH4lhPifQQQQAABBBBAAAEEwgsQ+IY3pAYEEEAgjID2ICGMHWURQACBJAS079MEvkmsMtpAAIFEBYoFvtIJG7baQLVY4FuqDjuYoIGvDZ7tSWP7jGEJZh966CHn9K+8JES2J5PlOcJXr15d5mifJSwncyUQdr8k1La/8zppbMdnTw3bEFjKed0iutQEEvgmurxpDAEEEEAAAQQQQECpAIGv0oln2AggkBoB7UFCaiaCjiCAAAJFBLTv0wS+/GkggEDNCZQKa/Nv7fzoo4+atra2gmf7VnLCNz8kLXfC1/bB3lLZhtD2lLB9xu61a9ec5/nKLZ7znxMsYa+MU04KS/tPP/20eeyxx5wTwv/xH/9hWlpait7SWSY8/7nA9jbPfX19ZmBgoKI1QeBbERcXI4AAAggggAACCCAQSIDANxAbhRBAAIHIBLQHCZFBUhECCCAQk4D2fZrAN6aFRbUIIFA9gXKnc923dh4eHjZdXV0FgW9cz/C1KjbUlVsqr1mzZln79pm9EvKeOnXKCXUl/JUQ175sQCungS9fvmwaGxsLwEsFzxIYS7vykj7Y8Di/HT+zSODrR4lrEEAAAQQQQAABBBAIJ0DgG86P0ggggEBYAe1BQlg/yiOAAAJxC2jfpwl8415h1I8AAokLlAt8pUP2VK299bH7mbnyvvsksH3Wbv5AbGibf/q23AlfqceGunKidnBw0Hl+b09Pj9OEPX0rfZITvhLqzs3NLWveBtL5/bYX2Trk3163dHb3Qfp/+PBhz3b8TB6Brx8lrkEAAQQQQAABBBBAIJwAgW84P0ojgAACYQW0Bwlh/SiPAAIIxC2gfZ8m8I17hVE/AggkLuAn8HUHutJBr+DU1iPPzz179qxpampyxmKfnTsyMuLcTvnmzZvLTtj6CXwnJibMrl27cjbuUNY+T9e+6XWbZXvCV9qfnp5edvpXwl4JlEs9w1fqtn2QQFlC7fzg2u/EEfj6leI6BBBAAAEEEEAAAQSCCxD4BrejJAIIIBCFgPYgIQpD6kAAAQTiFNC+TxP4xrm6qBsBBKoi4CfwlY7ZU7Lys1fg635Orlwjwa/cOllO3crLK2yV3/sJfN3Xyc/2+b0WzJ4eln+fP3/e7Ny5c5ml9O2RRx7JhbrSf3lduXLF+Z38W66R20F7lbeVNTQ05OoodpK53CQS+JYT4n0EEEAAAQQQQAABBMILEPiGN6QGBBBAIIyA9iAhjB1lEUAAgSQEtO/TBL5JrDLaQACBRAX8Br7SKXtr52K3RpbQ9Ny5c7ln6UoZORHb0dFhjh07VvGzc90QnZ2dzslhr7btexIq375929NPTgK/8sorzi2g7WleqWv//v1Gyvf39zu3iz5y5IiRZxV7vew1xcbvZ+IIfP0ocQ0CCCCAAAIIIIAAAsEFHlhZZ94+dn/wCiiJAAIIIBBaQHuQEBqQChBAAIGYBbTv0wS+MS8wqkcAAQTSLGAD37GxMSckDvIi8A2iRhkEEEAAAQQQQAABBPwLfP8795pfta/0X4ArEUAAAQQiF9AeJEQOSoUIIIBAxALa92kC34gXFNUhgAACWRKQWzrLK/85xJWMgcC3Ei2uRQABBBBAAAEEEECgMgE53fvq3pWm+Rv3VFaQqxFAAAEEIhXQHiREikllCCCAQAwC2vdpAt8YFhVVIoAAAmkVkFtUy3OI5b/Hjx83IyMjJW/57GccBL5+lLgGAQQQQAABBBBAAIHKBCTobf76PaZn933mwfq6ygpzNQIIIIBA5ALag4TIQakQAQQQiFhA+z5N4BvxgqI6BBBAIM0Cs7OzZsOGDbkuyjOCw5zulYo2btzo1DczM5PmodM3BBBAQK2A9g88aieegSOAQOYE2K8zN2V0GAEElAmwTyubcKZndlgAACAASURBVIaLAAKZE9C+TxP4Zm7J0mEEEEAgnMC6devM/Py8E9SeOnXKtLS0hKqQwDcUH4URQACB2AW0f+CJHZgGEEAAgYgE2K8jgqQaBBBAICYB9umYYKkWAQQQiEhA+z5N4BvRQqIaBBBAQKsAga/WmWfcCCCQFQHtH3iyMk/0EwEEEGC/Zg0ggAAC6RZgn073/NA7BBBAQPs+TeDL3wACCCCAQCgBAt9QfBRGAAEEYhfQ/oEndmAaQAABBCISYL+OCJJqEEAAgZgE2KdjgqVaBBBAICIB7fs0gW9EC4lqEEAAAa0CBL5aZ55xI4BAVgS0f+DJyjzRTwQQQID9mjWAAAIIpFuAfTrd80PvEEAAAe37NIEvfwMIIIAAAqEECHxD8VEYAQQQiF1A+wee2IFpAAEEEIhIgP06IkiqQQABBGISYJ+OCZZqEUAAgYgEtO/TBL4RLSSqQQCBbApcunTJ6fhDDz1kmpqaUjWIxcVF09jY6LtPdizr16+vqJzvBopcSOAbVpDyCCCAQLwC2j/wxKtL7QgggEB0AuzX0VlSEwIIIBCHAPt0HKrUiQACCEQnoH2fJvCNbi1REwIIZExgdnbWbNiwwel1c3OzmZubS8UIFhYWzCuvvGK+/e1vm56eHt99qqurc669ePGiaW1t9V0u7IUEvmEFKY8AAgjEK6D9A0+8utSOAAIIRCfAfh2dJTUhgAACcQiwT8ehSp0IIIBAdALa92kC3+jWEjUhgEDGBLq7u83IyEiu10kHpcW4Tpw4YXp7e83Q0FBFge+OHTucKqVcS0tLYrPR9uy4WfHw7sTaoyEEEEAAAQQQQAABBNIg8GB9nWn51r1mX9sKIz+HfWn/giqsH+URQACBuAXYp+MWpn4EEEAgnID2fZrAN9z6oTQCCGRUQG6X/Mgjj5ilpSVz8uRJc/jwYXPkyBEzPDxc9REFDXyr1XEC32rJ0y4CCCCAAAIIIIBAGgQeWFlnRg98OXToq/0LqjTMJX1AAAEESgmwT7M+EEAAgXQLaN+nCXzTvT7pHQIIxCQwPj5uurq6zPbt252QV27pLK9bt24VPP+23LNxy70v4fKNGzec+ss9K1jq+tOf/uScPJYAes+ePWbVqlXOiV3bjtyu2dZp35O6y/VDrnH3Rf4dxa2fCXxjWqRUiwACCCCAAAIIIJAZge3f+5Lpeea+UP3V/gVVKDwKI4AAAgkIsE8ngEwTCCCAQAgB7fs0gW+IxUNRBBDIrsCmTZvMzMyMc7r30KFDRm6HPDU15Xkb5XLPxi32voSrx48fX3bbaBGTcPkXv/iF027+y9bl/r2E0pOTk8a+d+3aNbN161bndLK87MnkUv2cmJgwv/zlL50x57+k/IsvvlgQdPudXQJfv1JchwACCCCAAAIIIFCrAnLK9+1j94canvYvqELhURgBBBBIQIB9OgFkmkAAAQRCCGjfpwl8QyweiiKAQDYFFhYWCk702hO/EsbOzc0tG1jQwNeGylLnwYMHnTo//vhjc/bsWednGza7G5PbOV+4cMEJnyXo3bZtm1m7dq3p7OzMBb6rV692+v+Tn/zEqW/fvn1m586duffzn0VsxybtdHR0mMcee6ygL2FuZ03gm82/A3qNAAIIIIAAAgggEK3A+31fCVWh9i+oQuFRGAEEEEhAgH06AWSaQAABBEIIaN+nCXxDLB6KIoBANgX6+/vN4ODgsmf2up/pe/78eSdAta8gga+cqN21a5fZuHGjuXr16jKo0dFR55nBXuGyXFjsGb62H151Srli/WxoaHBOA4+NjTnBsftl+yK/u3v3bqAJJfANxEYhBBBAAAEEEEAAgRoTIPCtsQllOAgggECegPYggQWBAAIIpF1A+z5N4Jv2FUr/EEAgcgEbgOYHu93d3c7tl+0tlG3DQQJfG6QWC2flFtJyerenp6dgfOUCX6+TwVKJVz/lNPO5c+eck8By0tfr5b5VtDwruNIXgW+lYlyPAAIIIIAAAgggUIsCBL61OKuMCQEEEPhCQHuQwFpAAAEE0i6gfZ8m8E37CqV/CCAQqUCpWzfPzs6aDRs2OO3Nz8+bpqYm5+cgga+7LgmQ9+/fb5566ilfz8ktF/jm37LZApXrpxeknGxes2aN81axestNAIFvOSHeRwABBBBAAAEEENAgQOCrYZYZIwIIaBbQHiRonnvGjgAC2RDQvk8T+GZjndJLBBCISEBuaSzP0JVn2T733HMFtf7gBz9wbn/c19dnBgYGnPfLBanF3re3jnY3Iid+5dm77e3tuUA5vxNxBb4SQt+4ccN88sknzolfCbVnZmZyzRP4RrTIqAYBBBBAAAEEEEBApQCBr8ppZ9AIIKBIQHuQoGiqGSoCCGRUQPs+TeCb0YVLtxFAoHIBub2xPDfXz2v16tXm9u3bzqVBA18pe+nSJfOnP/3JvPvuu07A6n65Q2X376MOfCXo/fGPf1zQvozx6aefdgJweRH4+lkZXIMAAggggAACCCCAgLcAgS8rAwEEEKhtAe1BQm3PLqNDAIFaENC+TxP41sIqZgwIIOBLwAapEnRu3ry5aJmpqSnnvbGxMSMngsMEvu5GJHj93//9X3Pq1KncyVrbhvu6KANfCbnlVLGcWpZbS//oRz8yjz76qFm/fn3u9tLlxlcOl1s6lxPifQQQQAABBBBAAAENAgS+GmaZMSKAgGYB7UGC5rln7AggkA0B7fs0gW821im9RACBCATWrVvnnHI9efKkOXToUNEad+zYYST0laD06tWrJQNf96nh/BOy8l59fb3nc3ttG0NDQ6anp2dZX6IMfG1ddiz5g+YZvhEsLKpAAAEEEEAAAQQQQOCfAgS+LAMEEECgtgW0Bwm1PbuMDgEEakFA+z5N4FsLq5gxIIBAWYGJiQmza9cu5zoJfZuamoqWGR8fN11dXc77165dy90OudRpXLnWHfjaZwUXu22zfT+pwFdO905OThaM2QbC+f0vC+q6gBO+lWhxLQIIIIAAAggggECtChD41urMMi4EEEDgXwLagwTWAQIIIJB2Ae37NIFv2lco/UMAgUgEuru7zcjIiOno6DAS6JZ7NTQ0OLdBPnLkiJFbQA8ODjr/feedd0xra6uRk7GnT582vb29zu/lWnfgK8/ubWtrc5qRUPfAgQPOSV8pd+7cOXP48GHnPa/w2Yaw+SFtuVsve73vDq/dJ5vl9tKjo6OOiX3xDN9yq4L3EUAAAQQQQAABBBAoLkDgy+pAAAEEaltAe5BQ27PL6BBAoBYEtO/TBL61sIoZAwIIlBRw37bY65SuV+H+/v5cyDszM+MExfLf/Jec4JX/IZFbQOcHpu7Ts/nlJCQeHh52nhGc/5IwdsOGDblf2+A3SOArlWzatMmz7/KehNEXLlxw+u/XJr+/nPDlDxABBBBAAAEEEEBAu8ADK+vM28fuD8Wg/QuqUHgURgABBBIQYJ9OAJkmEEAAgRAC2vdpAt8Qi4eiCCCQDQG5nfPrr7/udNbrtsZeo5Dn78qpYHkdPXrUPPHEE87J3OnpafP3v//duSX0nj17nNO+Eg7L/5hIeNrS0rKsOglvJUyVUNW+fvSjH5mnnnqq5G2lpc9//OMfnbZsv+W5v/Lyakd+X+p9Oen71ltv5erbtm2baW9vd/og773xxhtGfpf/PGE/M0zg60eJaxBAAAEEEEAAAQRqWeD737nX/Kp9Zaghav+CKhQehRFAAIEEBNinE0CmCQQQQCCEgPZ9msA3xOKhKAIIIICAMQS+rAIEEEAAAQQQQAABzQJyuvfVvStN8zfuCcWg/QuqUHgURgABBBIQYJ9OAJkmEEAAgRAC2vdpAt8Qi4eiCCCAAAIEvqwBBBBAAAEEEEAAAZ0CEvQ2f/0e07P7PvNgfV1oBO1fUIUGpAIEEEAgZgH26ZiBqR4BBBAIKaB9nybwDbmAKI4AAghoF9i4caND4PWMY+02jB8BBBBIg4D2DzxpmAP6gAACCPgRYL/2o8Q1CCCAQPUE2KerZ0/LCCCAgB8B7fs0ga+fVcI1CCCAAAJFBQh8WRwIIIBAugW0f+BJ9+zQOwQQQOALAfZrVgMCCCCQbgH26XTPD71DAAEEtO/TBL78DSCAAAIIhBIg8A3FR2EEEEAgdgHtH3hiB6YBBBBAICIB9uuIIKkGAQQQiEmAfTomWKpFAAEEIhLQvk8T+Ea0kKgGAQQQ0CpA4Kt15hk3AghkRUD7B56szBP9RAABBNivWQMIIIBAugXYp9M9P/QOAQQQ0L5PE/jyN4AAAgggEEqAwDcUH4URQACB2AW0f+CJHZgGEEAAgYgE2K8jgqQaBBBAICYB9umYYKkWAQQQiEhA+z5N4BvRQqIaBBBAQKsAga/WmWfcCCCQFQHtH3iyMk/0EwEEEGC/Zg0ggAAC6RZgn073/NA7BBBAQPs+TeDL3wACCCCAQCgBAt9QfBRGAAEEYhfQ/oEndmAaQAABBCISYL+OCJJqEEAAgZgE2KdjgqVaBBBAICIB7fs0gW9EC4lqEMiiwPj4uPnkk09MfX29OXToUMkhLCwsmHPnzpm1a9eazs7OSIc7OztrWlpacnWeOHHC+bm9vd00NTVF2laQytLWn2JjsP3s6ekJMszAZQh8A9NREAEEEEhEQPsHnkSQaQQBBBCIQID9OgJEqkAAAQRiFGCfjhGXqhFAAIEIBLTv0wS+ESwiqkAgqwI7duwwU1NTTvfPnz9vdu7cWXQoly5dMm1tbWb79u1mcnIykiFLnfv37zcHDx407pCyrq7Oqf/ixYumtbU1krbCVJK2/hQbi+3n3bt3wwy34rIEvhWTUQABBBBIVED7B55EsWkMAQQQCCHAfh0Cj6IIIIBAAgLs0wkg0wQCCCAQQkD7Pk3gG2LxUBSBrAu4A9/Vq1ebmzdvmsbGRs9hxRH4yonU3t5eMzQ0ROAbwWIi8I0AkSoQQACBGhTQ/oGnBqeUISGAQI0KsF/X6MQyLAQQqBkB9umamUoGggACNSqgfZ8m8K3Rhc2wEPAj4A585fqOjg4jt3n2ehH4pufEcbG5rVbg2/bsuFnx8G4/S45rEEAAAQQQQAABBBBIrcCD9XWm5Vv3mn1tK4z8nPRL+xdUSXvTHgIIIFCpAPt0pWJcjwACCCQroH2fJvBNdr3RGgKpErCBr9ymudytnf0GvhMTE+avf/2rM0553u9TTz3leWpYTvdeuHDBaVfa37ZtW+75wPm3UHbX+d3vfrfkractsN9+yPXuZ9/KOD/66CPnucbSd3mGcLlbOi8uLprLly/nxi11Pvnkk0VvR53/rF13X0uVs2OT5ylfuXLFef6y27hc4Jtvsnnz5kiekUzgm6o/azqDAAIIIIAAAgggEFLggZV1ZvTAlxMPfbV/QRVy2iiOAAIIxC7APh07MQ0ggAACoQS079MEvqGWD4URyLaADXzllsp37twxg4ODptitncsFvvZ5vPPz8wUo+bdslgtsOOm+2D4f2L538uRJ85vf/Mbk1ynPjJXnCHvdfrrSfrj7MjY2Zrq6unJdOnLkiBkeHi4Z+Pb39ztuXq/m5mbzl7/8xbS0tCx7247v2rVr5sc//nFF47O3wXZXKHM2PT1tNmzY4Pw6/xm+s7Oznu3ItXKq+/e//33RW3n7WeEEvn6UuAYBBBBAAAEEEEAgSwLbv/cl0/PMfYl2WfsXVIli0xgCCCAQQIB9OgAaRRBAAIEEBbTv0wS+CS42mkIgbQLuwPfAgQPmiSeecMJHG7y6+1sq8LXv2QBx37595qtf/apzUvbXv/61WVpaMn19fWZgYCBXpZT505/+ZEZGRowEq3v27DGrVq1ywlF3GCyh6UsvvWS++c1vmk8//dR0d3c79ZXqYyX9kGvd7Uk//9//+3/m+vXrZsuWLcv6c/HixWWndm3YK4Hryy+/bB599FFnfFL2hRdeKNpP256Ua2ho8D2+0dFRc/jwYacN289//OMf5pe//KUzb+IiL3fgK6ePH3nkEec965zfx/y5qXSdEvhWKsb1CCCAAAIIIIAAAmkXkFO+bx+7P9Fuav+CKlFsGkMAAQQCCLBPB0CjCAIIIJCggPZ9msA3wcVGUwikTcAd+Pb09Bh3cCunaw8dOpTrcqnAd926dU7g6HWSV06X2pOnco3cItm+7GnV/HI2EJWwV26V7D7J6+5j/knWoP2w7RV7hrHXLZ0lSF2zZo0zFDmpm3+Kt1Q/g4zPHdzKSeTOzs5ly8n9PGa3izyTWU4tlwrIJXi+fft24OVJ4BuYjoIIIIAAAggggAACKRZ4v+8rifZO+xdUiWLTGAIIIBBAgH06ABpFEEAAgQQFtO/TBL4JLjaaQiBtAvmBr/TPfWp1ZmYmF9AWC3zlubC7du1ybgVdLDSUU7lykjf/JGm5wNcr2JQ+egWwYfph66ukPQlgb9y44ZzmdQfj7jku9uxf9y2rvcp6lbPBrYTgc3NzBUvJHax7Bb5e4blUInPg57nBpdYugW/a/rLpDwIIIIAAAggggEAUAgS+UShSBwIIIFA7AtqDhNqZSUaCAAK1KqB9nybwrdWVzbgQ8CHgFfhKsU2bNhkJe92nQosFvja0lefqvvbaa56t2ls3558yLRf45t9C2VbuFYiG6UexYLZUe6V4JQyWk8kShMsrfxxB2rPjK3X7ZVuvO/BdWFgwMjdyS2cJ5eVk8DPPPOPcvtvrGcg+lk3BJQS+QdQogwACCCCAAAIIIJB2AQLftM8Q/UMAAQSSFdAeJCSrTWsIIIBA5QLa92kC38rXDCUQqBmBYoGv+7SovbVzucDXD0oSgW+QfgQJYG07Eqi+9957Rszk5ytXruSepWuviSLwLTZX7vHaa/JvdS2ng+2zj93Xy3zs37+/4PbQfgzd1xD4VirG9QgggAACCCCAAAJZECDwzcIs0UcEEEAgOQHtQUJy0rSEAAIIBBPQvk8T+AZbN5RCoCYESoWI9kSpnAqV076fffaZaWtrK3gWrL1OwsNt27aVdFm7du2ycDGOE75B+hE08LW3WXYPWk7Tyu2Tt27dag4fPuy8Ve3AV/ogp44lmP7ggw+M9FtO/NqX9HlycjLwiV8C35rYDhgEAggggAACCCCAQJ4AgS9LAgEEEEDALaA9SGA1IIAAAmkX0L5PE/imfYXSPwRiFCh3atR9a+f/+Z//KRn4dnR0OEFiJa84At8g/QgS+NoTzzLeoaEhJwhvaWlZNvxyz/ANcsvqI0eOmOHhYU/mhoYGJ8jNP+HrdbGcSP7zn/9sBgcHnbftSe5K5s9eS+AbRI0yCCCAAAIIIIAAAmkXIPBN+wzRPwQQQCBZAe1BQrLatIYAAghULqB9nybwrXzNUAKBmhEoF/i6b+0sQerZs2cLTvhOTEw4z6qVk8A3b970PCUq4ej169fNli1bloWiUQa+YfoRJPB1n2yW07H5L7m9s5z0lVcUJ3zt+KTOubm5ku25A1+Zwxs3bpj169cXBNJSidzqeWRkxAmte3p6Aq1tAt9AbBRCAAEEEEAAAQQQSLkAgW/KJ4juIYAAAgkLaA8SEuamOQQQQKBiAe37NIFvxUuGAgjUjkC5wFdGaoNNO+r85/DK7+3JUq/Tp3Ir4SeeeMLMz88XhIpRBr5h+hEm8JXbIV+9erVgUXR2djoBubyiCHzd4/M6jetuzx342kC32Mlne4qbE76183fNSBBAAAEEEEAAAQSiESDwjcaRWhBAAIFaEdAeJNTKPDIOBBCoXQHt+zSBb+2ubUaGQFkBP4GvVGJDQfnZK/C1p0/t+0ePHjVf/epXnVO9v/nNb5yw1+s5saOjo85zbuXU6htvvGFWrVrlnEINEsBK20H7EaQ99y2dJUx97rnnHG/3mOXUs9xiOarA1z0+Cdf37Nlj/vGPf5jXX3/dTE1N5ebbHfjKSWOxl37I3Nm5kXJ//OMfnVC61OnssovonxdwwtePEtcggAACCCCAAAIIZE2AwDdrM0Z/EUAAgXgFtAcJ8epSOwIIIBBeQPs+TeAbfg1RAwKZFfAb+Lpv7ewV+AqAhJESJkq4m/+SMm+++WbB7Z7dYaSUsadlgwSwts0g/QjaXn9/f+4ZuO4x2wD7d7/7nROo5p+eDdqetCHPSZZTuxLgul99fX1G/gdNgt/8Z/iKyU9/+tOCMtb81KlTnrd79ruwCXz9SnEdAggggAACCCCAQJYECHyzNFv0FQEEEIhfQHuQEL8wLSCAAALhBLTv0wS+4dYPpRHItICEh5988ol58sknTWtra8mxSGj417/+1axdu9bI7YOLveTk60cffeS8XV9fX/Dc3vxyEvq+99575s6dO85b8hxZudWzvNrb201TU1NBU+XelwKV9KNcfaXez++/29L2Id8sTHsyNrlNtpjJ3MlLAnU5GW3ns9izeN0m7nJhFzGBb1hByiOAAAIIIIAAAgikTeCBlXXm7WP3J9ot7V9QJYpNYwgggEAAAfbpAGgUQQABBBIU0L5PE/gmuNhoCgEEEKhFAQLfWpxVxoQAAggggAACCOgW+P537jW/al+ZKIL2L6gSxaYxBBBAIIAA+3QANIoggAACCQpo36cJfBNcbDSFAAII1KIAgW8tzipjQgABBBBAAAEE9ArI6d5X9640zd+4J1EE7V9QJYpNYwgggEAAAfbpAGgUQQABBBIU0L5PE/gmuNhoCgEEEKhFAQLfWpxVxoQAAggggAACCOgTkKC3+ev3mJ7d95kH6+sSB9D+BVXi4DSIAAIIVCjAPl0hGJcjgAACCQto36cJfBNecDSHAAII1JrAxo0bnSHNzMzU2tAYDwIIIFATAto/8NTEJDIIBBBQIcB+rWKaGSQCCGRYgH06w5NH1xFAQIWA9n2awFfFMmeQCCCAQHwCBL7x2VIzAgggEIWA9g88URhSBwIIIJCEAPt1Esq0gQACCAQXYJ8ObkdJBBBAIAkB7fs0gW8Sq4w2EEAAgRoWIPCt4cllaAggUBMC2j/w1MQkMggEEFAhwH6tYpoZJAIIZFiAfTrDk0fXEUBAhYD2fZrAV8UyZ5AIIIBAfAIEvvHZUjMCCCAQhYD2DzxRGFIHAgggkIQA+3USyrSBAAIIBBdgnw5uR0kEEEAgCQHt+zSBbxKrjDYQQACBGhYg8K3hyWVoCCBQEwLaP/DUxCQyCAQQUCHAfq1imhkkAghkWIB9OsOTR9cRQECFgPZ9msBXxTJnkAgggEB8AgS+8dlSMwIIIBCFgPYPPFEYUgcCCCCQhAD7dRLKtIEAAggEF2CfDm5HSQQQQCAJAe37NIFvEquMNhBAIBUCs7Ozpre31+nL5ORk7H3asWOH08bQ0JBpaWmJvb2gDdh+BjUh8A0qTzkEEEAgGQHtH3iSUaYVBBBAILwA+3V4Q2pAAAEE4hRgn45Tl7oRQACB8ALa92kC3/BriBoQQCAjApcuXTJtbW1Ob+/evRt7r+vq6pw2Ll68aFpbW2NvL2gDtp9BTQh8g8pTDgEEEEhGQPsHnmSUaQUBBBAIL8B+Hd6QGhBAAIE4Bdin49SlbgQQQCC8gPZ9msA3/BqiBgQQyIgAga/3RIUNfNueHTcrHt6dkVVANxFAAAEEEEAAAQRqXeDB+jrT8q17zb62FUZ+zspL+xdUWZkn+okAAnoF2Kf1zj0jRwCBbAho36cJfLOxTuklAghEIEDgS+AbwTKiCgQQQAABBBBAAIGMCDywss6MHvhyZkJf7V9QZWRZ0U0EEFAswD6tePIZOgIIZEJA+z5N4JuJZUonEUAgCoFiga/7GbYnTpwwFy5cMF/72tfMvn37zM6dO3NNLywsmNOnTxv7PxxNTU3mmWeeWXaNu5/lbuk8MTFhPvzww1x9Unbbtm2mvb3dSN35L3c/8/tSqpytZ3x83HzwwQdGykr9e/bscW41zQnfKFYXdSCAAAIIIIAAAgikUWD7975kep65L41dK+iT9i+oMjFJdBIBBFQLsE+rnn4GjwACGRDQvk8T+GZgkdJFBBCIRqBY4GsDzyNHjpiRkZFcY0NDQ6anp8f5twTBvb29nh3Zvn27efPNN01jY+Oy94sFvouLi0bC25mZmaIDO3/+fEGQbOsbGxszXV1dBWVXr15tpqenTUtLy7L3pL29e/eaqampgjLuuoI+w5dbOkezPqkFAQQQQAABBBBAIHoBOeX79rH7o684hhq1f0EVAylVIoAAApEKsE9HykllCCCAQOQC2vdpAt/IlxQVIoBAWgXKBb7Sbxu0zs7OmlWrVjknYUdHR83hw4eNBKovv/yycwJXwl2p7z//8z+d4FZC38nJyWVDLxb4Stgr4evGjRvNqVOncgGttPmzn/3Mqa+5udnMzc151ie/7OjoMIODg07/5MSu/LtYuf7+fuda6f+ZM2ecIFlC4FdffdX5vX0R+KZ15dIvBBBAAAEEEEAAgTAC7/d9JUzxxMpq/4IqMWgaQgABBAIKsE8HhKMYAgggkJCA9n2awDehhUYzCCBQfYFygW9fX58ZGBhY1lEJRh955BGztLSUC4PdF7jfv3jxonOLZPvyCnwlnJUwV163bt0qOBVc6n1bn1e4XKyc+/fXrl0rOP1rw2DpD4Fv9dcoPUAAAQQQQAABBBCIXoDAN3pTakQAAQQ0CmgPEjTOOWNGAIFsCWjfpwl8s7Ve6S0CCIQQKBf4et1GWZ57K7dP9jpxa7tiQ1O5JfTw8HCuh6We4SunefNvvWwLFivnvqVzZ2dngYRXOXs6WU4TX716taCMOxAm8A2xuCiKAAIIIIAAAgggkFoBAt/UTg0dQwABBDIloD1IyNRk0VkEEFApoH2fJvBVuewZNAI6BcoFvvkndEXJPrtXAt+DBw96wl24cMG5RXP+ydtSgW9+RRIA/+1vfzMffvhh7jbLfk4Mu+vxas+G0e7nEee33dDQ4JxgJvDV+XfBqBFAAAEEEEAAgVoXIPCt9RlmfAgggEAyAtqDhGSUjnvEXwAAIABJREFUaQUBBBAILqB9nybwDb52KIkAAhkTCBP4+hlqJYGvnBx+6623nOfuzs/Pe1YfReBrnxdcKvC11xD4+pllrkEAAQQQQAABBBDImgCBb9ZmjP4igAAC6RTQHiSkc1boFQIIIPCFgPZ9msCXvwYEEFAjECbwlds179mzp6TVqlWrlt2mudgJ3+7ubjMyMuLUtXr1arN582bz+OOPm7Vr15otW7aYDRs2OO9FEfjKrZ/Pnj1rCHzVLHMGigACCCCAAAIIIJAnQODLkkAAAQQQiEJAe5AQhSF1IIAAAnEKaN+nCXzjXF3UjQACqRIIE/jmn971MzCvwNc+E1iC3nfeece0trYWVFXuGb5et56WSrzK2VtSd3R0GGnb62XLccLXz6xyDQIIIIAAAggggEDWBAh8szZj9BcBBBBIp4D2ICGds0KvEEAAgS8EtO/TBL78NSCAgBqBIIGvPFvXnriVWy83NTUVeI2Ojprp6Wnzwx/+0MiJWvsqFcAWC5DdfYzihK/tvwTMN2/eNI2Njcv6X8ykkkXR9uy4WfHw7kqKcC0CCCCAAAIIIIAAAokJEPgmRk1DCCCAQE0LaA8SanpyGRwCCNSEgPZ9msC3JpYxg0AAAT8CQQJfqXfTpk3Os3Y3btxoJicnl4WmEqhu3brVLC0tmbGxMd+Bb3Nzs7l8+fKyuhYWFoycxJW25BVF4Ovuv9yWenh4OEe1uLho5Pm9tj1O+PpZRVyDAAIIIIAAAgggkDUBAt+szRj9RQABBNIpoD1ISOes0CsEEEDgCwHt+zSBL38NCCCgRiBo4OsOdeWkrASn9fX15uOPP3aejyuv/DBVfud1wldCXQl75SX/PXjwoPOzrUvqb2hoMHKaOKrA191/2+adO3ec5whLUC1tyn8JfNX8KTBQBBBAAAEEEEBAlQCBr6rpZrAIIIBAbALag4TYYKkYAQQQiEhA+z5N4BvRQqIaBBBIv0DQwFdGJkHtK6+84oSk7peEpc8//7zp6ekpACj2LN6JiQlz9OhRJ9R1vyQ0fvHFF83x48eddvr6+szAwEDukmL12QtKvS+hb29vr5mamsrVJ30/c+aMef31153fE/imfw3TQwQQQAABBBBAAIHKBB5YWWfePnZ/ZYWqdLX2L6iqxE6zCCCAgG8B9mnfVFyIAAIIVEVA+z5N4FuVZUejCCBQDQG5hfGNGzecpltbW3NdkCBYXuvXry94xq1XP+31q1atMi0tLUWHUq5eCWE///zzgv5IuPzZZ5+Z/PrL1VfufWnI1u02sP1wm1QyPzzDtxItrkUAAQQQQAABBBBIUuD737nX/Kp9ZZJNBm5L+xdUgeEoiAACCCQkwD6dEDTNIIAAAgEFtO/TBL4BFw7FEEAAAQT+JUDgy0pAAAEEEEAAAQQQSKOAnO59de9K0/yNe9LYvYI+af+CKhOTRCcRQEC1APu06uln8AggkAEB7fs0gW8GFildRAABBNIsQOCb5tmhbwgggAACCCCAgD4BCXqbv36P6dl9n3mwvi4zANq/oMrMRNFRBBBQK8A+rXbqGTgCCGREQPs+TeCbkYVKNxFAAIG0CmzcuNHp2szMTFq7SL8QQAAB1QLaP/ConnwGjwACmRJgv87UdNFZBBBQKMA+rXDSGTICCGRKQPs+TeCbqeVKZxFAAIH0CRD4pm9O6BECCCDgFtD+gYfVgAACCGRFgP06KzNFPxFAQKsA+7TWmWfcCCCQFQHt+zSBb1ZWKv1EAAEEUipA4JvSiaFbCCCAwL8FtH/gYSEggAACWRFgv87KTNFPBBDQKsA+rXXmGTcCCGRFQPs+TeCblZVKPxFAAIGUChD4pnRi6BYCCCBA4MsaQAABBDIloP0LqkxNFp1FAAGVAuzTKqedQSOAQIYEtO/TBL4ZWqx0FQEEEEijAIFvGmeFPiGAAAJfCGj/wMNaQAABBLIiwH6dlZminwggoFWAfVrrzDNuBBDIioD2fZrANysrlX4igAACKRUg8E3pxNAtBBBA4N8C2j/wsBAQQACBrAiwX2dlpugnAghoFWCf1jrzjBsBBLIioH2fJvDNykqlnwgggEBKBQh8UzoxdAsBBBAg8GUNIIAAApkS0P4FVaYmi84igIBKAfZpldPOoBFAIEMC2vdpAt8MLVa6igACywUWFhbM6dOnzbvvvmtmZmZyb27fvt386Ec/Mu3t7aaxsTFzbHV1dU6f7969m4m+E/hmYproJAIIKBbQ/oFH8dQzdAQQyJgA+3XGJozuIoCAOgH2aXVTzoARQCBjAtr3aQLfjC1YuosAAv8SGB8fN11dXSU5Vq9ebaanp01LS0um2LIW+LY9O25WPLw7U8Z0FgEEEEAAAQQQQKB2BB6srzMt37rX7GtbYeTnrL60f0GV1Xmj3wggoEeAfVrPXDNSBBDIpoD2fZrAN5vrll4joFrg0qVLpq2tzTHo6OgwL7zwQi7UXVxcNJcvXza//OUvnVO/EvrevHkzUyd9CXxVL28GjwACCCCAAAIIIBBQ4IGVdWb0wJczG/pq/4Iq4LRTDAEEEEhMgH06MWoaQgABBAIJaN+nCXwDLRsKIYBANQW6u7vNyMiIE/bKSV+vlwS/TzzxhJmfnzcnT540hw4dqmaXK2qbwLciLi5GAAEEEEAAAQQQQCAnsP17XzI9z9yXSRHtX1BlctLoNAIIqBJgn1Y13QwWAQQyKKB9nybwzeCipcsIaBfYsWOHmZqaMkNDQ6anp6coR39/vxkcHDRHjhwxw8PDZmJiwuzatcvIM2evXr1aUM4GrX19fWZgYGDZ+6Ojo+bw4cO5utxvSuj829/+Nvcc4ebmZieMPnbsWNGTxRJIHz9+3Hn+sITSUubgwYPOeMoFvpW2564vv6w87/jo0aNm586dgZcVt3QOTEdBBBBAAAEEEEAAgYgF5JTv28fuj7jWZKrT/gVVMsq0ggACCAQXYJ8ObkdJBBBAIAkB7fs0gW8Sq4w2EEAgUgF7wlfCysnJyYrqtuHnrVu3loWx7ttEewXCNmQ+f/58LhyV0Hbv3r1O+CwvKdfY2GiuXLlilpaWnNtJez1DeGFhwblWrpGXjEPqkltQSzgtp5fldffu3WVjC9qeHbOtW8LldevWmbm5OSdsltfY2Jjp7OysyNJeTOAbiI1CCCCAAAIIIIAAAjEJvN/3lZhqjrda7V9QxatL7QgggEB4Afbp8IbUgAACCMQpoH2fJvCNc3VRNwIIxCIwOztrNmzY4NQt4eUvfvELs2XLltxzfEs1KqHm2bNnjTu4letPnDhhent7c0XdgbAErWvWrHHec4ew9gSxhLenTp1a9hxhOb0rwa30T4JV98uGx1JOAmsJieUlJ5B/+tOf5oLg/MA3aHs28JU28m9vbcNzCadv374daL4IfAOxUQgBBBBAAAEEEEAgJgEC35hgqRYBBBBQLqA9SFA+/QwfAQQyIKB9nybwzcAipYsIIFAokB+OyhUSWj799NNm69atRQNguaVxV1dXwa2ZbQgrp23lxO7FixdNa2ur07At435msJzSlTBXXteuXfMMm+UUrZygdZ+edYfV+aeMpS5762j52R34Bm1P6nGf8JVbW7tf7jBb+trU1FTxciPwrZiMAggggAACCCCAAAIxChD4xohL1QgggIBiAe1BguKpZ+gIIJARAe37NIFvRhYq3UQAgUIBCSvPnTvn3DZZTu3mv+QE7WuvvZYLbuV9G5zmn7yVUFTC3m3btjknfd3PB7anYN3BrQ1miz0PWNqyp4bdQbHX79z9LnaaOGh7UrcNfPNPNdt27fvukLuS9UbgW4kW1yKAAAIIIIAAAgjELUDgG7cw9SOAAAI6BbQHCTpnnVEjgECWBLTv0wS+WVqt9BUBBEoKyHN4r1+/XhAA5wedmzZtcp6Xa0+0ymnhXbt2OSHvd7/7Xedn9/OBGxoanNssu0/k2uBWThVv3rzZs1/2Gbnuumx47A6U8wvbk8HuE75B25O6ywW65d4vt+wIfMsJ8T4CCCCAAAIIIIBAkgIEvklq0xYCCCCgR0B7kKBnphkpAghkVUD7Pk3gm9WVS78RQKCkgJzklZO1EuzmP5/Whqf2ebb22bhywvWhhx7K3apZAld7C+b8k7z5z/wt1Rl34GtvHV0q8LXXeAW+fqbd3R6Brx8xrkEAAQQQQAABBBCoJQEC31qaTcaCAAIIpEdAe5CQnpmgJwgggIC3gPZ9msCXvwwEEMiUgH12r9yS+erVqyX77r49svt2xTbEtbdatid+bcBqT9jKs3nleb5yi2cbDtsGbeDb19dnBgYGfBv6OeGb3x+pPGh7UrbcCd5y75cbHCd8ywnxPgIIIIAAAggggECSAgS+SWrTFgIIIKBHQHuQoGemGSkCCGRVQPs+TeCb1ZVLvxFQKiC3bW5ra3NGb2/JXIqiWJhpQ125TfOaNWuW3cLZhrIS8p46dco5JSzhb0tLS64pP8/U9eqXLZd/Ctd9re2z+4Rv0Pak3nKBbrn3yy01At9yQryPAAIIIIAAAgggkKQAgW+S2rSFAAII6BHQHiTomWlGigACWRXQvk8T+GZ15dJvBBQL2LDWntAtRmFD0vxbOsv1NtSVE7qDg4PO83t7enqcqsbHx01XV5cTAssJXzlNLM/jdb/kltHye3m5Tw+7r5E2pK7nn38+V7e7nFdgbduWetyBb9D2pJ5ygW6598stNQLfckK8jwACCCCAAAIIIJCkAIFvktq0hQACCOgR0B4k6JlpRooAAlkV0L5PE/hmdeXSbwQUC8htnXft2uUISOj60ksvmc2bN5umpibnd3LL5j//+c9OkCsvr+fluuuQa9yhrTtclfeK3ba5s7PTnD171nlG8DvvvGNaW1tzs2LD5vy65d+2nDwXWMrbfsvp5R/84AdmaWnJqccd+LrLVdpeuUC33PvllhqBbzkh3kcAAQQQQAABBBBIUoDAN0lt2kIAAQT0CGgPEvTMNCNFAIGsCmjfpwl8s7py6TcCygXkJKycoLXhaDGOUs/YtUGnV7hqTxHLe+fPnzc7d+4saEKeEbxjxw7nls/ykgC3sbHRXLlyJdevsbExJ+B1v/LLyUli+Z3UI2FuQ0ODc7vq/MA3aHvlAt1y75dbagS+5YR4HwEEEEAAAQQQQCApgQdW1pm3j92fVHORtqP9C6pIMakMAQQQiEGAfToGVKpEAAEEIhTQvk8T+Ea4mKgKAQSSFZCTuOfOnTMXLlxwbr1sX3Lq9+mnnzZ79uxZduo2v3f2pK3X83Tdp3dv375dcmASPr/xxhu5PkhoK+0/99xzRduX8Pb06dPmD3/4gxPuyktuUS2nkiXIlvHkB762E5W2Vy7QLfd+uVkl8C0nxPsIIIAAAggggAACSQl8/zv3ml+1r0yquUjb0f4FVaSYVIYAAgjEIMA+HQMqVSKAAAIRCmjfpwl8I1xMVIUAAghoFCDw1TjrjBkBBBBAAAEEEEifgJzufXXvStP8jXvS1zkfPdL+BZUPIi5BAAEEqirAPl1VfhpHAAEEygpo36cJfMsuES5AAAEEECglQODL+kAAAQQQQAABBBCopoAEvc1fv8f07L7PPFhfV82uhGpb+xdUofAojAACCCQgwD6dADJNIIAAAiEEtO/TBL4hFg9FEUAAAQT+9exiedlnGWOCAAIIIJAuAe0feNI1G/QGAQQQKC7Afs3qQAABBNItwD6d7vmhdwgggID2fZrAl78BBBBAAIFQAgS+ofgojAACCMQuoP0DT+zANIAAAghEJMB+HREk1SCAAAIxCbBPxwRLtQgggEBEAtr3aQLfiBYS1SCAAAJaBQh8tc4840YAgawIaP/Ak5V5op8IIIAA+zVrAAEEEEi3APt0uueH3iGAAALa92kCX/4GEEAAAQRCCRD4huKjMAIIIBC7gPYPPLED0wACCCAQkQD7dUSQVIMAAgjEJMA+HRMs1SKAAAIRCWjfpwl8I1pIVIMAAghoFSDw1TrzjBsBBLIioP0DT1bmiX4igAAC7NesAQQQQCDdAuzT6Z4feocAAgho36cJfPkbQAABBBAIJUDgG4qPwggggEDsAto/8MQOTAMIIIBARALs1xFBUg0CCCAQkwD7dEywVIsAAghEJKB9nybwjWghUQ0CCCCgVYDAV+vMM24EEMiKgPYPPFmZJ/qJAAIIsF+zBhBAAIF0C7BPp3t+6B0CCCCgfZ8m8OVvAAEEMiMwOztrPv/886L9feihh0xTU1Pk47l06ZJT5/r1601jY2Po+qOuL3SHQlZA4BsSkOIIIIBAzALaP/DEzEv1CCCAQGQC7NeRUVIRAgggEIsA+3QsrFSKAAIIRCagfZ8m8I1sKVERAgjELbBjxw4zNTVVspnm5mbz0ksvmc7Ozsi6U1dX59R18eJF09raGrreqOsL3aGQFRD4hgSkOAIIIBCzgPYPPDHzUj0CCCAQmQD7dWSUVIQAAgjEIsA+HQsrlSKAAAKRCWjfpwl8I1tKVIQAAnEL2MBXQt1169YVNOcOg4eGhkxPT08kXYo6oJVxyEv62NLSEkkfq1kJgW819WkbAQQQKC+g/QNPeSGuQAABBNIhwH6djnmgFwgggEAxAfZp1gYCCCCQbgHt+zSBb7rXJ71DAAGXgA18S4W53d3dZmRkxCk1Pz8fyS2eow58a21S254dNyse3l1rw2I8CCCAAAIIIIBA6gUerK8zLd+61+xrW2HkZ17ZFtD+BVW2Z4/eI4CABgH2aQ2zzBgRQCDLAtr3aQLfLK9e+o6AMgE/ga+QNDQ0mKWlJTM2Nlb01s6Li4vmxo0bjmC5Z//6CXwXFhbMZ599ZlatWpU7tWufOZz/7N9iz/At92zfcuXs7aZtX2RsXregLtdOpcuKwLdSMa5HAAEEEEAAAQSiFXhgZZ0ZPfBlQt9oWROvTfsXVImD0yACCCBQoQD7dIVgXI4AAggkLKB9nybwTXjB0RwCCAQX8Bv4btq0yczMzHgGvhL0Hj9+PHcK2PZGbkv82muveQakpQJfCXV7e3uXPVtYbjn9+uuvO/8nt5nOf/ZvsfrKBcvlyt26dcv8/Oc/N2fPns0hr1692pw5c8bs3LnTjI6OmhdeeMEJw+2rr6/PDAwMBJ+Uf5Yk8A3FR2EEEEAAAQQQQCASge3f+5Lpeea+SOqikuoIaP+CqjrqtIoAAgj4F2Cf9m/FlQgggEA1BLTv0wS+1Vh1tIkAAoEE/AS+EsBu2LDBqT//ls5y8lWCXQk8JZTt6Ogw9fX15sKFC7nA1utUcLGgVdraunWrU5/U+5Of/MTcuXPHCZPldxK2yn+TCnylDzLmzs5O8+1vf3vZuCTYHRwcNNu3bzfbtm0z//d//5cLvU+ePGkOHToUaE6kEIFvYDoKIoAAAggggAACkQnIKd+3j90fWX1UlLyA9i+okhenRQQQQKAyAfbpyry4GgEEEEhaQPs+TeCb9IqjPQQQCCxgA98jR46YPXv2FNRz/fr13AlWr+DWlpeg9/e//71pbGzM1TE+Pm66urqckPbmzZvL3isW+K5bt84JWKU/w8PDubrkFLG0JaeM5ZVU4Ct9n56ezt1SWtq2fZSf801OnDjhnE6WEHhycjLwvBD4BqajIAIIIIAAAgggEKnA+31fibQ+KktWQPsXVMlq0xoCCCBQuQD7dOVmlEAAAQSSFNC+TxP4JrnaaAsBBEIJ2MC2XCVDQ0Omp6dn2WXuk79y62N32GsvtPXnn3j1CnwnJibMrl27nJPCc3NzBV2S5+S2tbU5v08q8PW6PXN/f79zsldO/169enVZP919vHv3bjnWou8T+AamoyACCCCAAAIIIBCpAIFvpJyJV6b9C6rEwWkQAQQQqFCAfbpCMC5HAAEEEhbQvk8T+Ca84GgOAQSCC9hAVkJWObma/7py5Uru+bRyavXNN9/MBbt+TrMWu8Yr8LXXlnoGrj1dm1Tgm9+O+Nh+5p9ClvcIfIOvRUoigAACCCCAAAJpFCDwTeOs+O+T9i+o/EtxJQIIIFAdAfbp6rjTKgIIIOBXQPs+TeDrd6VwHQIIVF3AzzN8JcT8wQ9+4AS/7pDTBp9+BpF/i2OvwNdPX+w1aQh8vU49E/j6WQ1cgwACCCCAAAIIZEeAwDc7c+XVU+1fUGV79ug9AghoEGCf1jDLjBEBBLIsoH2fJvDN8uql7wgoE/ATsgqJfR6v/Gxv32wD32Kng92Ujz/+uBkYGMj9isC39ELjls7K/hAZLgIIIIAAAgikVoDAN7VT46tj2r+g8oXERQgggEAVBdinq4hP0wgggIAPAe37NIGvj0XCJQggkA4Bv4Gv1/NzS93auNzovALfzs5Oc/bsWeN1ctbWxwnfcrK8jwACCCCAAAIIIBClAIFvlJrJ16X9C6rkxWkRAQQQqEyAfboyL65GAAEEkhbQvk8T+Ca94mgPAQQCCwQJfK9du2ZaWlpyp37lhO/c3JxnHxYWFsznn3/uXO9+eQW+o6Oj5vDhwyb/9s+23OLiolmzZo3zzyhu6Sx9k75XUp9ca4NubukceNlREAEEEEAAAQQQyIwAgW9mpsqzo9q/oMr27NF7BBDQIMA+rWGWGSMCCGRZQPs+TeCb5dVL3xFQJuA38LWnb1evXm1u377tKLkD2JMnT5pDhw4V6Nn63c/+lYu8Al93AGtDZXeFNhCW3/kNfNetW2fm5+fN2NiYkTG4X+5nEPutT8oT+Cr7I2G4CCCAAAIIIKBagMA329Ov/QuqbM8evUcAAQ0C7NMaZpkxIoBAlgW079MEvllevfQdAWUC7kB2z549BaP/9NNPzRtvvGGmpqac9/KDXXdoKideDxw4YBobG83s7Kx5+eWXnVs0S0g8MzNjmpqacvV7Bb7yZn9/vxkcHHTKnDlzxuzcudMJlk+fPm16e3tz5f0GtO763nnnHdPa2rqsPmlnaWnJd4AsHSDwVfZHwnARQAABBBBAQLUAgW+2p1/7F1TZnj16jwACGgTYpzXMMmNEAIEsC2jfpwl8s7x66TsCygRs4Otn2H19fWZgYKDgUhuqetUhger09LSvWzrb8t3d3WZkZKSgOjklbH/vN/CVsFjGKIFz/kvGI/+DJWG23/qkDgJfP6uFaxBAAAEEEEAAgdoQIPDN9jxq/4Iq27NH7xFAQIMA+7SGWWaMCCCQZQHt+zSBb5ZXL31HQJmAhLV20/Ya+te+9jXz2GOPmfb29mUndPOvldsxnzt3zly4cMF5S8pt3brVKScnfvNfEsLKS04F5z/fV34/Pj5uPvjgAyP1Sl0//OEPnVsyFzsZXKo+CX2lbxI8//3vf3fGIaeZ5bSvHX9+P0rVJ32TU8/79+8vuE20nGy2J5EnJycDr6a2Z8fNiod3By5PQQQQQAABBBBAAIHwAg+srDNvH7s/fEXUUDUB7V9QVQ2ehhFAAAGfAuzTPqG4DAEEEKiSgPZ9msC3SguPZhFAINsCEszeuXOnZLBsA99bt255BsnZFvii9wS+tTKTjAMBBBBAAAEEsizw/e/ca37VvjLLQ1Dfd+1fUKlfAAAggEDqBdinUz9FdBABBJQLaN+nCXyV/wEwfAQQCCZw6dIl09bWZpqbm83c3FxBJXKytqurq+j7wVpNZykC33TOC71CAAEEEEAAAT0Ccrr31b0rTfM37tEz6BocqfYvqGpwShkSAgjUmAD7dI1NKMNBAIGaE9C+TxP41tySZkAIIJCEgJzwfeSRR8zS0pKR5/X+93//t3PaV37/3nvvGXm2r7w3NjZWcCvlJPqXZBsEvklq0xYCCCCAAAIIIPCFgAS9zV+/x/Tsvs88WF8HTcYFtH9BlfHpo/sIIKBAgH1awSQzRAQQyLSA9n2awDfTy5fOI4BANQUmJibMT3/6UyfY9Xr19fWZgYGBanYxkbY3btzotDMzM5NIezSCAAIIIFCZgPYPPJVpcTUCCCBQPQH26+rZ0zICCCDgR4B92o8S1yCAAALVE9C+TxP4Vm/t0TICCNSAgJzoPXfunJmenjZ///vfnRFt27bNtLe3l3y+bw0MPTcEAt9amk3GggACtSig/QNPLc4pY0IAgdoUYL+uzXllVAggUDsC7NO1M5eMBAEEalNA+z5N4Fub65pRIYAAAokJEPgmRk1DCCCAQCAB7R94AqFRCAEEEKiCAPt1FdBpEgEEEKhAgH26AiwuRQABBKogoH2fJvCtwqKjSQQQQKCWBAh8a2k2GQsCCNSigPYPPLU4p4wJAQRqU4D9ujbnlVEhgEDtCLBP185cMhIEEKhNAe37NIFvba5rRoUAAggkJkDgmxg1DSGAAAKBBLR/4AmERiEEEECgCgLs11VAp0kEEECgAgH26QqwuBQBBBCogoD2fZrAtwqLjiYRQACBWhIg8K2l2WQsCCBQiwLaP/DU4pwyJgQQqE0B9uvanFdGhQACtSPAPl07c8lIEECgNgW079MEvrW5rhkVAghELLC4uGguX75s/vrXv+ZqfvLJJ01ra2vELQWv7sSJE07h9vZ209TUFLyiCksS+FYIxuUIIIBAwgLaP/AkzE1zCCCAQGAB9uvAdBREAAEEEhFgn06EmUYQQACBwALa92kC38BLh4IIIKBBQILe48ePm5GREc/hrl692jz//POmp6en6hx1dXVOHy5evJhoEE3gW/WppwMIIIBASQHtH3hYHggggEBWBNivszJT9BMBBLQKsE9rnXnGjQACWRHQvk8T+GZlpdJPBBBIXEDC3h07dpiZmRmn7Y6ODvPYY485P9+5c8e8++67ufeOHDlihoeHE++ju8FqnfBte3bcrHh4d1XHTuMIIIAAAggggIAfgQfr60zLt+41+9pWGPmZFwJpEtD+BVWa5oK+IIAAAl4C7NOsCwQQQCDdAtr3aQLfdK9PeocAAlUUGB0dNYcPHzZyind6etq0tLQU9GZ8fNx0dXU5v0/6ZG0VaZY1TeCblpmgHwgggAAPgUF3AAAgAElEQVQCCCDgV+CBlXVm9MCXCX39gnFdIgLav6BKBJlGEEAAgRAC7NMh8CiKAAIIJCCgfZ8m8E1gkdEEAghkU0BO905NTZmhoaGSt2zu7Ow0Z8+eNfmnfO2JW7nds5wWfu+998wnn3xi6uvrzVNPPVX2ObuVPje42Alfdz9kJiYmJnLPIo7iOcQEvtlc3/QaAQQQQAAB7QLbv/cl0/PMfdoZGH+KBLR/QZWiqaArCCCAgKcA+zQLAwEEEEi3gPZ9msA33euT3iGAQBUFbODb19dnBgYGivbk0qVL5qOPPjL54al9pu61a9fM1q1bzdLS0rI6StXb399vBgcHPdtsbm42f/nLXwpOHBd7hq+7Hz/+8Y/N/Pz8snrlGbyTk5OmsbExkDaBbyA2CiGAAAIIIIBAlQXklO/bx+6vci9oHoEvBLR/QcVaQAABBNIuwD6d9hmifwggoF1A+z5N4Kv9L4DxI4BAUQH3LZ3l+bxykreSlw1a5ZbQ8pI6vvnNbzrh8K9//WsnAPZ69q8Ne6Xcyy+/bB599FGn/PXr180LL7zglNu+fbsT0rpf5QJfqa+hocG89NJLTj8+/fRT093dXbQ+v2Ml8PUrxXUIIIAAAgggkDaB9/u+krYu0R/FAtq/oFI89QwdAQQyIsA+nZGJopsIIKBWQPs+TeCrdukzcAQQ8COwadMmMzMz41wqgenTTz/tnNbdsmWL5zN9vQJYKSd1NDU15d6enZ01GzZscP4tJ4Dt84HlNs5r1qwp+L0tKKeJ29ranH/evXt32RDKBb5yMvjy5cvLTvKWqs+Pj1xD4OtXiusQQAABBBBAIG0CBL5pmxHd/dH+BZXu2Wf0CCCQBQH26SzMEn1EAAHNAtr3aQJfzaufsSOAgC8BeQauPZHrLmAD4H379pmdO3cW1GUD2JMnT5pDhw4VvC+na0dGRoz71s4S+N64ccM5zetVRiopF+xevHjRtLa25tor149i9fnC+edFBL5+pbgOAQQQQAABBNImQOCbthnR3R/tX1Dpnn1GjwACWRBgn87CLNFHBBDQLKB9nybw1bz6GTsCCFQkIKdyp6amzIULF8yVK1eWPZNXbrH85ptvLjs9a4NUeWau+3SvbXR8fNx0dXV53p7Zq2MSBssJ3V27djlvFwt2/f7etkHgW9Ey4GIEEEAAAQQQqCEBAt8amswaGIr2L6hqYAoZAgII1LgA+3SNTzDDQwCBzAto36cJfDO/hBkAAghUS0ACYHnOr5zSlVdHR4eREDc/SM2/9bJ9395OWU4K3759e9kwFhYWzHvvvWekDfk5P2CWi/0Gu+UC3XLvl/PlhG85Id5HAAEEEEAAgbQKEPimdWZ09kv7F1Q6Z51RI4BAlgTYp7M0W/QVAQQ0Cmjfpwl8Na56xowAAmUFbOBaX19vOjs7S15vT+rKRe7TvDZILRf4yrN15+bmcm2467O/3Lhxo5Hr5PnBhw8fdn5N4Ft2GrkAAQQQQAABBBAoKUDgywJJk4D2L6jSNBf0BQEEEPASYJ9mXSCAAALpFtC+TxP4pnt90jsEEKiSwMTEhHPrZK/Tt15d8jola39369atZbd6tuW9bulsT/3KNUNDQ87tnltaWpY1GfQZvvkBsa2UE75VWmQ0iwACCCCAAAJVFyDwrfoU0AGXgPYvqFgMCCCAQNoF2KfTPkP0DwEEtAto36cJfLX/BTB+BBDwFJATvnKiVl5jY2MlT/m6r/U64VusfHd3t3M76L6+PjMwMOC0deLECdPb21v0ub7utjjhy+JFAAEEEEAAAQTCCRD4hvOjdLQC2r+gilaT2hBAAIHoBdinozelRgQQQCBKAe37NIFvlKuJuhBAoKYEbCArp3yHh4c9Q9/FxUWzY8cOMzMzUxDS2pOzEhxfvnx52SlfeTbvhg0bHC93SGwDX7mF89WrVws85fbSZ8+edX5P4FtTy43BIIAAAggggEAVBAh8q4BOk0UFtH9BxdJAAAEE0i7APp32GaJ/CCCgXUD7Pk3gq/0vgPEjgEBRAXeYKxdJcPv000+bb3/7206Zjz/+OBe+Sig8PT297PbLNvCVayXA/a//+i/zzW9+03z00Ufm17/+tVlaWnJu29zT05Prg/uWzh0dHea5555z3rt+/br5zW9+44TD0paUJfBl8SKAAAIIIIAAAuEECHzD+VE6WgHtX1BFq0ltCCCAQPQC7NPRm1IjAgggEKWA9n2awDfK1URdCCBQcwIS+r766qvOrZclZPV6yXN25QRwU1PTsrdt4Cu3bPYqnx/22sL9/f1mcHCwoCkJnN944w3zu9/9zgmaT548aQ4dOpS7rtJn+9qCPMO35pYtA0IAAQQQQAABHwIPrKwzbx+738eVXIJAMgLav6BKRplWEEAAgeAC7NPB7SiJAAIIJCGgfZ8m8E1ildEGAghkXkCC3xs3bjinc+1r7dq1ZvPmzQVBr33fHaSuX7/evPfee+aTTz4xUu6pp55adovnfCB5Vq9cf+fOHeetJ5980rS2tjo/yylg6YfUI7d4ti+5HbS82tvbl/Wp2O/LlfM7aW3PjpsVD+/2eznXIYAAAggggAACqRD4/nfuNb9qX5mKvtAJBERA+xdUrAIEEEAg7QLs02mfIfqHAALaBbTv0wS+2v8CGD8CCMQmEPbkbGwdi7hiAt+IQakOAQQQQAABBGIXkNO9r+5daZq/cU/sbdEAAn4FtH9B5deJ6xBAAIFqCbBPV0uedhFAAAF/Atr3aQJff+uEqxBAAIGKBQh8KyajAAIIIIAAAgggEKuABL3NX7/H9Oy+zzxYXxdrW1SOQKUC2r+gqtSL6xFAAIGkBdinkxanPQQQQKAyAe37NIFvZeuFqxFAAAHfAloC340bNzomMzMzvm24EAEEEEAgOQHtH3iSk6YlBBBAIJwA+3U4P0ojgAACcQuwT8ctTP0IIIBAOAHt+zSBb7j1Q2kEEECgqACBL4sDAQQQQCANAto/8KRhDugDAggg4EeA/dqPEtcggAAC1RNgn66ePS0jgAACfgS079MEvn5WCdcggAACAQROnDjhlGpvbzdNTU0BashGEU74ZmOe6CUCCOgV0P6BR+/MM3IEEMiaAPt11maM/iKAgDYB9mltM854EUAgawLa92kC36ytWPqLAAIIpEyAwDdlE0J3EEAAgTwB7R94WBAIIIBAVgTYr7MyU/QTAQS0CrBPa515xo0AAlkR0L5PE/hmZaXSTwQQQCClAgS+KZ0YuoUAAgj8W0D7Bx4WAgIIIJAVAfbrrMwU/UQAAa0C7NNaZ55xI4BAVgS079MEvllZqfQTAQQQSKkAgW9KJ4ZuIYAAAgS+rAEEEEAgUwLav6DK1GTRWQQQUCnAPq1y2hk0AghkSED7Pk3gm6HFSlcRQACBNAoQ+KZxVugTAggg8IWA9g88rAUEEEAgKwLs11mZKfqJAAJaBdintc4840YAgawIaN+nCXyzslLpJwII+BYYHx83b7zxhu/rJycnnWt37Njh/HdoaMi0tLT4Ll/swqjrC92hIhXYflqHStsh8K1UjOsRQACBZAW0f+BJVpvWEEAAgeAC7NfB7SiJAAIIJCHAPp2EMm0ggAACwQW079MEvsHXDiURQCClAidOnDC9vb2+e3f37l3n2rq6Oue/Fy9eNK2trb7LF7sw6vpCd6hIBbaf1qHSdgh8KxXjegQQQCBZAe0feJLVpjUEEEAguAD7dXA7SiKAAAJJCLBPJ6FMGwgggEBwAe37NIFv8LVDSQQQSKmADXwliHzttdfK9tKGu5cuXXKuXb9+vWlsbCxbrtwFBL7lhHgfAQQQQCAJAe0feJIwpg0EEEAgCgH26ygUqQMBBBCIT4B9Oj5bakYAAQSiENC+TxP4RrGKqAMBBFIlYAPf7du3m6C3KY5iQFoC37Znx82Kh3dHQUYdCCCAAAIIIICAp8CD9XWm5Vv3mn1tK4z8zAuBWhTQ/gVVLc4pY0IAgdoSYJ+urflkNAggUHsC2vdpAt/aW9OMCAH1AkED32LP3HU/43ZhYcGcPn3a2P/x2LZtm2lvbzdNTU0F7uUC34mJCfPhhx/m6pIKStUXtB+2Y/Js4w8++MDIGKS/e/bscW5dHfaWzgS+6v/kAEAAAQQQQCAxgQdW1pnRA18m9E1MnIaSFND+BVWS1rSFAAIIBBFgnw6iRhkEEEAgOQHt+zSBb3JrjZYQQCAhgaCBb7GA1v5+bGzMdHV1FYxi9erVZnp62rS0tCx7r1h9i4uLRsLbmZmZoiLnz583O3fu9Kyv0n5Ie3v37jVTU1MF7bnrCvoMXwLfhBY2zSCAAAIIIICAI7D9e18yPc/chwYCNSeg/QuqmptQBoQAAjUnwD5dc1PKgBBAoMYEtO/TBL41tqAZDgIIGBNX4Cu2HR0dZnBw0DkhKydl5d8S3DY3N5u5uTnPgPbixYvOSVr7krBXwld5xvCpU6dyQfHs7Kz52c9+Vra+SvvR39/v9FmC6TNnzjhBsoTAr776qvN7+yLw5a8HAQQQQAABBLIgIKd83z52fxa6Sh8RqEhA+xdUFWFxMQIIIFAFAfbpKqDTJAIIIFCBgPZ9msC3gsXCpQggkA0BG/hKwLl58+ainX788cfNwMBA7v1yJ3y9ngksoa+EvfK6deuWaWxsLFlfqeuloJ/6KumHu75r164VnEK2YbC0TeCbjfVNLxFAAAEEEEDAmPf7vgIDAjUnoP0LqpqbUAaEAAI1J8A+XXNTyoAQQKDGBLTv0wS+NbagGQ4CCHxxwrecRX5wWi7wldsfd3Z2FlRbrlz+CV+pQE7z5t8C2lZcrr5K+jE6OmoOHz7snCa+evVqQd/dgTCBb7kVw/sIIIAAAgggkBYBAt+0zAT9iFJA+xdUUVpSFwIIIBCHAPt0HKrUiQACCEQnoH2fJvCNbi1REwIIpETAnvCVkPO1114r2qtVq1YtC13LBa1ewa1UHrScu2MSAP/tb38zH374Ye42y/ntFWvH1uP1vj3BOzQ0ZHp6ejwtGhoazNLSEid8U7J+6QYCCCCAAAIIlBcg8C1vxBXZE9D+BVX2ZoweI4CANgH2aW0zzngRQCBrAtr3aQLfrK1Y+osAAmUF4nqGb5SB7/j4uHnrrbec5/XOz897jimKwNc+L7hU4Guv4YRv2aXFBQgggAACCCCQEgEC35RMBN2IVED7F1SRYlIZAgggEIMA+3QMqFSJAAIIRCigfZ8m8I1wMVEVAgikQyDtgW93d7cZGRlxsOxzhuV5wmvXrjVbtmwxGzZscN6LIvCVW1CfPXvWEPimY23SCwQQQAABBBCIRoDANxpHakmXgPYvqNI1G/QGAQQQKBRgn2ZVIIAAAukW0L5PE/ime33SOwQQCCCQ5sBXTvZ2dXU5Qe8777xjWltbC0YY9BbRXuWsRUdHh5G2vV62HCd8Ayw2iiCAAAIIIIBAVQQIfKvCTqMxC2j/gipmXqpHAAEEQguwT4cmpAIEEEAgVgHt+zSBb6zLi8oRQKAaAmkOfMv17dKlS6atrc1hi+KErzwbWE4MS8B88+ZN09jYuGxK3O0R+FZjtdImAggggAACCAQRIPANokaZtAto/4Iq7fND/xBAAAH2adYAAgggkG4B7fs0gW+61ye9QwCBAALlQtViVUZ5slbaKHXitrm52Vy+fHlZALuwsGDkJK4811deUQS+Us+mTZucOo8cOWKGh4dzw19cXDTy/F7bHoFvgMVGEQQQQAABBBCoigCBb1XYaTRmAe1fUMXMS/UIIIBAaAH26dCEVIAAAgjEKqB9nybwjXV5UTkCCFRDIM2Br4S6EvbKS/578OBB5+ePP/7YedaunMRtaGgw8/PzkQW+csp369atZmlpKdfmnTt3nOcIy++kTfkvgW81VittIoAAAggggEAQAQLfIGqUSbuA9i+o0j4/9A8BBBBgn2YNIIAAAukW0L5PE/ime33SOwQQCCCQ5sBXhjMxMWGOHj3qhLrul5zAffHFF83x48edMLavr88MDAzkLil2AtleUOp9CX17e3vN1NRUrj4Jes+cOWNef/115/cEvgEWG0UQQAABBBBAoCoCBL5VYafRmAW0f0EVMy/VI4AAAqEF2KdDE1IBAgggEKuA9n2awDfW5UXlCCBQDQE5RfvZZ5+ZVatWmZaWFt9dkOfZymv9+vXLbrVc7Pe24qDlJIT9/PPPnWpaW1tz/SzW/6D9cAPYut1t2n64++Ab7Z8Xtj07blY8vLuSIlyLAAIIIIAAAggEFnhgZZ15+9j9gctTEIG0Cmj/giqt80K/EEAAASvAPs1aQAABBNItoH2fJvBN9/qkdwgggEDqBQh8Uz9FdBABBBBAAIGaEvj+d+41v2pfWVNjYjAIiID2L6hYBQgggEDaBdin0z5D9A8BBLQLaN+nCXy1/wUwfgQQQCCkAIFvSECKI4AAAggggIBvATnd++relab5G/f4LsOFCGRFQPsXVFmZJ/qJAAJ6Bdin9c49I0cAgWwIaN+nCXyzsU7pJQIIIJBaAQLf1E4NHUMAAQQQQKBmBCTobf76PaZn933mwfq6mhkXA0HALaD9CypWAwIIIJB2AfbptM8Q/UMAAe0C2vdpAl/tfwGMHwEEEAgpsHHjRqeGmZmZkDVRHAEEEEAgDgHtH3jiMKVOBBBAIA4B9us4VKkTAQQQiE6AfTo6S2pCAAEE4hDQvk8T+MaxqqgTAQQQUCRA4KtoshkqAghkUkD7B55MThqdRgABlQLs1yqnnUEjgECGBNinMzRZdBUBBFQKaN+nCXxVLnsGjQACCEQnQOAbnSU1IYAAAnEIaP/AE4cpdSKAAAJxCLBfx6FKnQgggEB0AuzT0VlSEwIIIBCHgPZ9msA3jlVFnQgggIAiAQJfRZPNUBFAIJMC2j/wZHLS6DQCCKgUYL9WOe0MGgEEMiTAPp2hyaKrCCCgUkD7Pk3gq3LZM2gEEEAgOgEC3+gsqQkBBBCIQ0D7B544TKkTAQQQiEOA/ToOVepEAAEEohNgn47OkpoQQACBOAS079MEvnGsKupEAAEEFAkQ+CqabIaKAAKZFND+gSeTk0anEUBApQD7tcppZ9AIIJAhAfbpDE0WXUUAAZUC2vdpAl+Vy55BI6BT4MSJE6a3t9f34O/evev7Ws0XEvhqnn3GjgACWRDQ/oEnC3NEHxFAAAERYL9mHSCAAALpFmCfTvf80DsEEEBA+z5N4MvfAAIIqBEg8I1nqgl843GlVgQQQCAqAe0feKJypB4EEEAgbgH267iFqR8BBBAIJ8A+Hc6P0ggggEDcAtr3aQLfuFcY9SOAQGoEbOC7fft2Mzk5mZp+Zb0jbc+OmxUP7876MOg/AggggAACmRZ4sL7OtHzrXrOvbYWRn3khgED2BLR/QZW9GaPHCCCgTYB9WtuMM14EEMiagPZ9msA3ayuW/iKAQGABAt/AdCULEvjG40qtCCCAAAIIBBF4YGWdGT3wZULfIHiUQaDKAtq/oKoyP80jgAACZQXYp8sScQECCCBQVQHt+zSBb1WXH40jgECSAkED37q6f52SuXXrltm7d6+Zmpoyq1evNs8//7zp6elx3ltYWDCnT5827777rpmZmckNS04T79+/33R2dhYM1dYrzwoeHx83v/3tb3NlpdzRo0fNzp07ixLll2lubjYdHR3m2LFjprGxsaBcpdf7nRsCX79SXIcAAggggEAyAtu/9yXT88x9yTRGKwggEJmA9i+oIoOkIgQQQCAmAfbpmGCpFgEEEIhIQPs+TeAb0UKiGgQQSL9A2MBXnlU7Pz9vNm/ebK5cuWKGh4edIHd2dtZs3brVLC0tOUGwvC8vuUZ+J6+hoaFcOGylbOB75MgRMzIyYiSwXbdunZmbm3PakdfY2FhBWLy4uGh27NiRC4elXxLwShAtL+mDhM5NTU3Ov+V6G1TLv+31tn9y/fT0tGlpaQk0iQS+gdgohAACCCCAQGwCcsr37WP3x1Y/FSOAQDwC2r+gikeVWhFAAIHoBNino7OkJgQQQCAOAe37NIFvHKuKOhFAIJUCYQNfryBVglYJaSWgleBWQmD3q7u72wlzpezt27eXvWcDX/nlyZMnzaFDh3Lvlypn35Pg9tSpU7mg1h0Ey0lfOdErr/7+fjM4OOgEvfnXHz9+PBc2S9Ac5EXgG0SNMggggAACCMQr8H7fV+JtgNoRQCByAe1fUEUOSoUIIIBAxALs0xGDUh0CCCAQsYD2fZrAN+IFRXUIIJBeARv4luuh3E55cnIyd5kNZr1O6cqtnCWAldOy+YGuVCAh7Jo1a5y6JBS2p27l3+4TvvlBcbFy0p6cBJbXxYsXTWtr67LhyPsS7MopYxmD+/pr1655nuK1gbXXaeJyVvI+ga8fJa5BAAEEEEAgWQEC32S9aQ2BKAS0f0EVhSF1IIAAAnEKsE/HqUvdCCCAQHgB7fs0gW/4NUQNCCCQEYGwga9XwOpn6DbYzS9vf3/+/HnPZ/V6lZNTu11dXU6oe/Xq1bLNj46OmsOHD5e83rq4TwWXrdh1AYFvJVpciwACCCCAQDICBL7JONMKAlEKaP+CKkpL6kIAAQTiEGCfjkOVOhFAAIHoBLTv0wS+0a0lakIAgZQLhL2ls5/AV07U/n/27vg3quvM//jjpEpoGkrBqI3SirY2VEJJaxQgRIldCSQwa8iqUdzFTqIIKW2MvVF+oF07MY2ibQqpSZpIVWvjFUhR1cZ2mmiTqHhtUEGqSRTAirDUiEqAtUJbfgJckj+Ab5/77ZmOxzOee2fuzNxzn/dIq4Ln3nPPeZ3jZzPz4dx75coV+eSTT+Ty5cty7NixzLN2CwW+hdrNF/hGHYM7PvvZwrnT5J4ZnLuzOex0EviGleI4BBBAAAEEqidA4Fs9a66EQFwC1r+gisuRdhBAAIFKCVCnKyVLuwgggEA8AtbrNIFvPOuIVhBAwAOBqGGpG1KhHbrufb39sj4LV3ffzs3NzZPQoNX9LM7AN9/tpfNNQdhdzXouga8Hi5guIoAAAgggEFKAwDckFIchkCAB619QJWgq6AoCCCCQV4A6zcJAAAEEki1gvU4T+CZ7fdI7BBCIUaASga+Gvdu3bw928Wq4u23bNrnvvvvk3nvvla9+9avBM3OL3dK5Gjt8+/v7Zf/+/TFq/rMpdvhWhJVGEUAAAQQQKEuAwLcsPk5GoCYC1r+gqgk6F0UAAQQiCFCnI2BxKAIIIFADAet1msC3BouOSyKAQG0EKhH4umfkNjY2yunTp6W+vn7B4OIMfMM8w3f16tVB+Hz48GH56KOPij7Dt9zZIPAtV5DzEUAAAQQQiF+AwDd+U1pEoNIC1r+gqrQv7SOAAALlClCnyxXkfAQQQKCyAtbrNIFvZdcXrSOAQIIEKhH4FmvTBbTKEMctnfUZwRou6+vcuXPBDuLs16lTp6SlpSUIfK9fvy7ZxxfaSdzT0xPcjvq5556T3t7eyDNG4BuZjBMQQAABBBCouACBb8WJuQACsQtY/4IqdlAaRAABBGIWoE7HDEpzCCCAQMwC1us0gW/MC4rmEEAguQLFwtlCPV/sGb5uh68GrCdPnpwXwGqIqmFqnM/w1T5qm0NDQ7JhwwYZGxuThoaGoOsa7u7atSu4vXT2M347OjqC47SP77//vjQ3N2eG6vqvPygUCBebUQLfYkK8jwACCCCAQPUFCHyrb84VEShXwPoXVOX6cT4CCCBQaQHqdKWFaR8BBBAoT8B6nSbwLW/9cDYCCHgkUInAV5/hu2bNmkyo29raGoicOXMm+Jn+XY/REPbo0aPS1taWEVssSNaDCr2f/dxgPc5dc3JyMmhbg+CzZ89mrpN7vL6vt552fdQDR0ZGRIPhUl4EvqWocQ4CCCCAAAKVFSDwrawvrSNQCQHrX1BVwpQ2EUAAgTgFqNNxatIWAgggEL+A9TpN4Bv/mqJFBBBIqEAlAl8dqu6sffXVV4PbIrvdvBrC7t69OwhR9+3bJwcOHJDu7m4ZHBzM6JQa+LoGdHeuPqdXw2R9aZD7/e9/v+BtmbV/b7zxhrhgWHf8btu2TZ555pl5u36jTh+Bb1QxjkcAAQQQQKCyAncuqZP39t5R2YvQOgIIxC5g/Quq2EFpEAEEEIhZgDodMyjNIYAAAjELWK/TBL4xLyiaQwABBKwJEPham3HGiwACCCCQdIGHvnWr/LR9SdK7Sf8QQCBHwPoXVCwIBBBAIOkC1OmkzxD9QwAB6wLW6zSBr/XfAMaPAAIIlClA4FsmIKcjgAACCCAQo4Du7n3t8SXS+JVbYmyVphBAoBoC1r+gqoYx10AAAQTKEaBOl6PHuQgggEDlBazXaQLfyq8xroAAAgikWoDAN9XTy+AQQAABBDwR0KC38cu3SO/Dt8tdy+o86TXdRACBbAHrX1CxGhBAAIGkC1Cnkz5D9A8BBKwLWK/TBL7WfwMYPwIIIFCmgD47WF/uWcJlNsfpCCCAAAIxC1j/wBMzJ80hgAACFROgXleMloYRQACBWASo07Ew0ggCCCBQMQHrdZrAt2JLi4YRQAABGwIEvjbmmVEigIC/AtY/8Pg7c/QcAQSsCVCvrc0440UAAd8EqNO+zRj9RQABawLW6zSBr7UVz3gRQACBmAUIfGMGpTkEEEAgZgHrH3hi5qQ5BBBAoGIC1OuK0dIwAgggEIsAdToWRhpBAAEEKiZgvU4T+FZsadEwAgggYEOAwNfGPDNKBBDwV8D6Bx5/Z46eI4CANQHqtbUZZ7wIIOCbAHXatxmjvwggYE3Aep0m8LW24hkvAgggELMAgW/MoDSHAAIIxCxg/QNPzJw0hwACCFRMgHpdMVoaRgABBGIRoE7HwkgjCCCAQMUErNdpAt+KLS0aRgABBGwIEPjamGdGiQAC/gpY/8Dj78zRcwQQsCZAvbY244wXAQR8E6BO+zZj9BcBBKwJWK/TBL7WVjzjRQCBmgtcuzI7zYgAACAASURBVHZNzp8/H/Sjubl5QX/0/fr6+rL7eerUqaCNtWvXxtJeoQ4R+JY9VTSAAAIIVFTA+geeiuLSOAIIIBCjAPU6RkyaQgABBCogQJ2uACpNIoAAAjEKWK/TBL4xLiaaQgABBMIIaBDb0tISHHrz5s3MKbOzs/Lqq6/KN77xDent7Q3T1KLH1NXVBe9PTU3lDZbLvsA/GiDwjUuSdhBAAIHKCFj/wFMZVVpFAAEE4hegXsdvSosIIIBAnALU6Tg1aQsBBBCIX8B6nSbwjX9N0SICCCCwqEChwPfgwYPS19cnAwMDXgW+LT8cldu++TCzjgACCCCAQCoE7lpWJ01fv1WebLlN9M+8EEAAgWoJWP+CqlrOXAcBBBAoVYA6Xaoc5yGAAALVEbBepwl8q7POuAoCCCCQESDwZTEggAACCCCQfIE7l9TJ8FOfJ/RN/lTRQwRSI2D9C6rUTCQDQQCB1ApQp1M7tQwMAQRSImC9ThP4pmQhMwwEEPBHIF/gqz978803ZWhoSLq7u+Wxxx6TpUuXSlNT07yBZT//V9/I9wxgd0K+WzqHea7vzMyMfPbZZ6Gf/csOX3/WHj1FAAEEEIgm0Pqdz0nvztujncTRCCCAQIkC1r+gKpGN0xBAAIGqCVCnq0bNhRBAAIGSBKzXaQLfkpYNJyGAAAKlC+QLfF04m91qa2urTExMBD8aHx+XF198UaanpxdcWAPil156Serr6+e9ly/wXb16tVy6dElGRkako6NjQVsaKK9cuTL4+dWrVxe0mW/UBL6lrwXORAABBBBItoDu8n1v7x3J7iS9QwCB1AhY/4IqNRPJQBBAILUC1OnUTi0DQwCBlAhYr9MEvilZyAwDAQT8EcgX+Orze0+cOCGTk5OiQe+WLVtk1apVQSg7OjoqnZ2dwQB37dol9913X/Dnjz/+WMbGxoI/a+g7ODg4DyFf4Ds8PCx79uyRDRs2yNmzZxeguffztVdImMDXn7VHTxFAAAEEogv8sf8L0U/iDAQQQKAEAetfUJVAxikIIIBAVQWo01Xl5mIIIIBAZAHrdZrAN/KS4QQEEECgPIGoz/BdsWKFzM3N5d2V6wJa7dHNmzfndSxf4Ds7OyuNjY3BcbrTt6GhYd45GzduDHYRHz16VNra2kINlMA3FBMHIYAAAgh4KkDg6+nE0W0EPBSw/gWVh1NGlxFAwJgAddrYhDNcBBDwTsB6nSbw9W7J0mEEEPBdIErgqwHt22+/Hezm1Z2++V4u2D137ty8Z/7mC3z1/O3btwc7iQ8dOiRdXV2ZJl0YvHz5crl+/XpoZgLf0FQciAACCCDgoQCBr4eTRpcR8FTA+hdUnk4b3UYAAUMC1GlDk81QEUDASwHrdZrA18tlS6cRQMBngSiBb7FxZj9zd2pqSpqbmzOnFAp83S2ic2/r7HYL9/f3y/79+4tdOvM+gW9oKg5EAAEEEPBQgMDXw0mjywh4KmD9CypPp41uI4CAIQHqtKHJZqgIIOClgPU6TeDr5bKl0wgg4LNAqYHvzMyMnD9/Xi5fvhzs+NVbMuvtl90rbOCbHRJn39bZ3c45d6dwMWsC32JCvI8AAggg4LMAga/Ps0ffEfBLwPoXVH7NFr1FAAGLAtRpi7POmBFAwCcB63WawNen1UpfEUAgFQJRA18Neh999NEg4M1+6a2Xt23bJmNjY8GPwwa+emxPT48MDQ1lbuus11i3bl3wfN+LFy9GcibwjcTFwQgggAACngkQ+Ho2YXQXAY8FrH9B5fHU0XUEEDAiQJ02MtEMEwEEvBWwXqcJfL1dunQcAQR8FYgS+OpzdfXWy3Nzc9La2iqPPPKI3HPPPbJ27Vqpr68PCArdurnQz/Wc8fFx2bFjR9D22bNnZd++fXLgwIEFz/UNY0zgG0aJYxBAAAEEfBUg8PV15ug3Av4JWP+Cyr8Zo8cIIGBNgDptbcYZLwII+CZgvU4T+Pq2YukvAgh4LxAl8D148KD09fVlgtncwZfyDF/XxooVK4IgWXcO605h/d/sWzyHhSbwDSvFcQgggAACPgoQ+Po4a/QZAT8FrH9B5ees0WsEELAkQJ22NNuMFQEEfBSwXqcJfH1ctfQZAQS8Figl8NXdvRMTEwvG7QJhfSPKLZ31eLert7+/P9jdW+gaxbAJfIsJ8T4CCCCAgM8CBL4+zx59R8AvAetfUPk1W/QWAQQsClCnLc46Y0YAAZ8ErNdpAl+fVit9RQCBVAgUC3yzg9fR0VHp7OwMxn3o0CHp6uoK/qzP3B0eHg6ew+teUQNf99xefRaw7vQdGRmRjo6OyMYEvpHJOAEBBBBAwCMBAl+PJouuIuC5gPUvqDyfPrqPAAIGBKjTBiaZISKAgNcC1us0ga/Xy5fOI4CAjwKFAl8XwLoxueB348aNMj09nXeoAwMDcuLECZmcnFwQ2C72DF/X2OrVq4PbOOvr6tWrmecCR3El8I2ixbEIIIAAAj4J3LmkTt7be4dPXaavCCDgsYD1L6g8njq6jgACRgSo00YmmmEigIC3AtbrNIGvt0uXjiOAgK8CGuzqc3n1lXub5vHxcfnNb34jf/vb3+a9rzt933333czPt2zZIu3t7dLQ0CD63htvvCH6s97e3gzL9u3bgz9rKNzU1JSXy90Suru7WwYHB0siJfAtiY2TEEAAAQQ8EHjoW7fKT9uXeNBTuogAAmkQsP4FVRrmkDEggEC6BajT6Z5fRocAAv4LWK/TBL7+r2FGgAACCJQs0NPTE9wW+ujRo9LW1lZSOwS+JbFxEgIIIIBAwgV0d+9rjy+Rxq/ckvCe0j0EEEiLgPUvqNIyj4wDAQTSK0CdTu/cMjIEEEiHgPU6TeCbjnXMKBBAAIHIAteuXZOVK1dKY2OjXLx4MfL57gQC35LpOBEBBBBAIIECGvQ2fvkW6X34drlrWV0Ce0iXEEAgrQLWv6BK67wyLgQQSI8AdTo9c8lIEEAgnQLW6zSBbzrXNaNCAAEE8grMzs7KlStX5NNPP5UXX3wxeDaw3vI5+1bQUek2bNgQnFLoOcNR2+N4BBBAAIF4Bax/4IlXk9YQQACByglQrytnS8sIIIBAHALU6TgUaQMBBBConID1Ok3gW7m1RcsIIIBA4gQ08NUdve6lYe3Zs2fL6ieBb1l8nIwAAghUXMD6B56KA3MBBBBAICYB6nVMkDSDAAIIVEiAOl0hWJpFAAEEYhKwXqcJfGNaSDSDAAII+CKgz+3V4Hf9+vWyd+9eqa+vL6vrBL5l8XEyAgggUHEB6x94Kg7MBRBAAIGYBKjXMUHSDAIIIFAhAep0hWBpFgEEEIhJwHqdJvCNaSHRDAIIIGBVgMDX6swzbgQQ8EXA+gceX+aJfiKAAALUa9YAAgggkGwB6nSy54feIYAAAtbrNIEvvwMIIIAAAmUJEPiWxcfJCCCAQMUFrH/gqTgwF0AAAQRiEqBexwRJMwgggECFBKjTFYKlWQQQQCAmAet1msA3poVEMwgggIBVAQJfqzPPuBFAwBcB6x94fJkn+okAAghQr1kDCCCAQLIFqNPJnh96hwACCFiv0wS+/A4ggAACCJQlQOBbFh8nI4AAAhUXsP6Bp+LAXAABBBCISYB6HRMkzSCAAAIVEqBOVwiWZhFAAIGYBKzXaQLfmBYSzSCAgF8CMzMz8tFHH8mNGzeCjq9atUruv/9+aWho8GsgCegtgW8CJoEuIIAAAosIWP/Aw+JAAAEEfBGgXvsyU/QTAQSsClCnrc4840YAAV8ErNdpAl9fVir9RACBWASGh4fllVdekUuXLuVtr7W1VQYHBwl+I2gT+EbA4lAEEECgBgLWP/DUgJxLIoAAAiUJUK9LYuMkBBBAoGoC1OmqUXMhBBBAoCQB63WawLekZcNJCCDgm8C1a9fk8ccfl8nJyaDr3d3d8t3vfle+9rWvBX//8MMP5b/+67+CIHj58uVy8uRJaWpq8m2YNekvgW9N2LkoAgggEFrA+gee0FAciAACCNRYgHpd4wng8ggggEARAeo0SwQBBBBItoD1Ok3gm+z1Se8QQCAmgY6ODhkbG1s0zNVQePv27TI9PS2NjY1y+vRpqa+vj6kH6W2m5Yejcts3H07vABkZAggggIAJgbuW1UnT12+VJ1tuE/0zLwQQQKDaAta/oKq2N9dDAAEEogpQp6OKcTwCCCBQXQHrdZrAt7rrjashgEANBMbHx2XHjh3Blc+dO7fozt3Z2dkg7NXXyMiIaFCsr4MHDwb/297eXvB2z3q7aPdMYD22t7dXNEQ+fvy4XL58WZYtWyZbt24teL67hp536tSpYNdx9jnF+lDsfXX485//HIwjzmcWE/jWYFFzSQQQQACBigncuaROhp/6PKFvxYRpGAEECglY/4KKlYEAAggkXYA6nfQZon8IIGBdwHqdJvC1/hvA+BEwIKC7dvVWznobZ30+b7HX6OhocKvn5ubmzKGujYGBgSDIzX25oFhvBz03Nxe8reHy5s2bM3935/T398v+/fsXtFFX9/93E2nQ3NnZmXnf9du9PzU1Na9v7sBC78/MzMijjz6a97nFu3btkl//+tdl7WQm8C22ongfAQQQQMA3gdbvfE56d97uW7fpLwIIeC5g/Qsqz6eP7iOAgAEB6rSBSWaICCDgtYD1Ok3g6/XypfMIIBBGwAWhR48elba2tjCnLDhGQ2ANYXX378WLFxe8v2/fPjlw4IBomKv/qy8Nf/WlIbMGyLpj9+c//3kQAOcLn10/9Rxt51/+5V/kk08+kQceeCDYlVxK4Ks7jNesWZO55mOPPRb0Sdt9/vnng58XCqDDQhH4hpXiOAQQQAABXwR0l+97e+/wpbv0EwEEUiJg/QuqlEwjw0AAgRQLUKdTPLkMDQEEUiFgvU4T+KZiGTMIBBAoJKC3Rm5paQnevnTpUsHbKRcT1OB05cqVwWH5bgu9evXqoH19b926dcFxGvjq84AbGhoyzetuW/d+bjsu0NVdtxow575KCXxdUN3a2ioTExPzmnQ22s/r168XIyj4PoFvyXSciAACCCCQYIE/9n8hwb2jawggkEYB619QpXFOGRMCCKRLgDqdrvlkNAggkD4B63WawDd9a5oRIYBAlkB24Hvz5s2ybHp6emRoaGjBjlgX4rrdvy6YPXTokHR1dS24ZqF2sm/p7J4dnH1yOYGv9u306dMLbt2sz/198MEH894iOiwWgW9YKY5DAAEEEPBJgMDXp9mirwikQ8D6F1TpmEVGgQACaRagTqd5dhkbAgikQcB6nSbwTcMqZgwIIFBQIM7Ad3x8XHbs2LHgts7uds4u4HXBbKEdxYV23ZYS6BYLhPXZwhs2bAhu3aw7eTVI3rlzp2zatKms5/ZmX5fAl19ABBBAAIE0ChD4pnFWGRMCyRaw/gVVsmeH3iGAAAIi1GlWAQIIIJBsAet1msA32euT3iGAQJkCi91CuZSmV6xYEYSn2bdjdrdzdgGvC24L7SgudCvlSgS+OkYNmHVXsfY7+6W3ed69e3cQApfzIvAtR49zEUAAAQSSKkDgm9SZoV8IpFfA+hdU6Z1ZRoYAAmkRoE6nZSYZBwIIpFXAep0m8E3rymZcCCCQEXBB6tGjR6Wtra2ojAay+mpubl5wrNvN29/fL/v37xe36zf7GblhA193C2h3kUoFvtq+PoP4+PHj8qc//SkIgLPDX90BrM/3ra+vL2qT7wAC35LYOAkBBBBAIOECBL4JnyC6h0AKBax/QZXCKWVICCCQMgHqdMomlOEggEDqBKzXaQLf1C1pBoQAArkCuoN1bGxMuru7ZXBwsCiQO16D0LNnz847Pvd5ve55vCMjI5mdsi64vXr1at4QtZq3dC40WB3HW2+9JQcOHAgOKfS84aJYfz+AwDeMEscggAACCPgmQODr24zRXwT8F7D+BZX/M8gIEEAg7QLU6bTPMONDAAHfBazXaQJf31cw/UcAgaIC2c/xzb4Vc74Ts28BnR3iZh/rbuGsbW3evDnYLZsd7rrAt9D5LiR2u4Rd2+Xs8M3u99TUVGZ3sv78/PnzsnbtWmlqalowZNeXgYEB6e3tLWqZ7wAC35LYOAkBBBBAIOECBL4JnyC6h0AKBax/QZXCKWVICCCQMgHqdMomlOEggEDqBKzXaQLf1C1pBoQAAvkEtm/fLpOTk6K3UX7nnXfyhp+zs7Oya9cumZ6elny7e127w8PDsmfPnuDYfDuHXXCr1zp9+vS8Xb7Zwax75m/YwHfjxo1B3/KFs25XsraVHfi6QFf7qjuLc1+uTXb48nuDAAIIIIDAfAECX1YEAghUW8D6F1TV9uZ6CCCAQFQB6nRUMY5HAAEEqitgvU4T+FZ3vXE1BBCokYA+w1ZDXw1M9aW3d965c6d88YtflE8//VQ++OADGRoaCnbralB77NgxaWhoyNtbDYb1GPfKfTawC3z1fQ2Of/SjH8nXvvY1+fDDD+XnP/95cI18oW2xHb4uaNZ29fwHH3ww6Psvf/nLTJitIXJ24Kt91T7oNfU5w88++2xmzL/5zW+CwHr58uVy4cIFnuFbo7XJZRFAAAEEkilA4JvMeaFXCKRZwPoXVGmeW8aGAALpEKBOp2MeGQUCCKRXwHqdJvBN79pmZAggkCOgoe+RI0cyoWs+IA2CX3rppaLhp9sxrGHp9evX5zXlglu9ZbMLkbMPKHT75GKBr7bhduxmt6d9+O1vf5sJfrMDXz1ufHxcnnjiiSD0zX1pGHz48OG8O57DLiBu6RxWiuMQQAABBHwSIPD1abboKwLpELD+BVU6ZpFRIIBAmgWo02meXcaGAAJpELBepwl807CKGQMCCEQS0OBXn2urO27d695775VNmzYVDXrd8QcPHpS+vj7JfQ6vvp8d3Oqzc48fPy6XL1+WVatWydatWwteQ9vUV3t7e8Hdxfq+3hb6o48+khs3bsxrU2/ZrNcpdL4+yzh7zLrjN99zfSNh/v1gAt+oYhyPAAIIIJB0gTuX1Ml7e+9IejfpHwIIpEzA+hdUKZtOhoMAAikUoE6ncFIZEgIIpErAep0m8E3VcmYwCCBQLQG3w/fcuXMLQtMwO3Wr1c9qXIfAtxrKXAMBBBBAoJoCD33rVvlp+5JqXpJrIYAAAmL9CyqWAAIIIJB0Aep00meI/iGAgHUB63WawNf6bwDjRwCByAK6w3bdunXBs3HPnj274HwC38iknIAAAggggEBiBHR372uPL5HGr9ySmD7REQQQsCFg/QsqG7PMKBFAwGcB6rTPs0ffEUDAgoD1Ok3ga2GVM0YEEChbQEPeycnJ4DbK7rm8R48elba2NgLfH47Kbd98uGxjGkAAAQQQQKCWAhr0Nn75Ful9+Ha5a1ldLbvCtRFAwKiA9S+ojE47w0YAAY8EqNMeTRZdRQABkwLW6zSBr8llz6ARQCCqgD73d+XKlZnTuru7ZXBwMG8z1nb46k5nfU1PT0dl5XgEEEAAgSoIWP/AUwViLoEAAgjEIkC9joWRRhBAAIGKCVCnK0ZLwwgggEAsAtbrNIFvLMuIRhBAwILA6OioXL58We699968O3udwcGDB4M/tre3S0NDQ+ppCHxTP8UMEAEEPBew/oHH8+mj+wggYEiAem1oshkqAgh4KUCd9nLa6DQCCBgSsF6nCXwNLXaGigACCFRCgMC3Eqq0iQACCMQnYP0DT3yStIQAAghUVoB6XVlfWkcAAQTKFaBOlyvI+QgggEBlBazXaQLfyq4vWkcAAQRSL0Dgm/opZoAIIOC5gPUPPJ5PH91HAAFDAtRrQ5PNUBFAwEsB6rSX00anEUDAkID1Ok3ga2ixM1QEEECgEgIEvpVQpU0EEEAgPgHrH3jik6QlBBBAoLIC1OvK+tI6AgggUK4AdbpcQc5HAAEEKitgvU4T+FZ2fdE6AgggkHoBAt/UTzEDRAABzwWsf+DxfProPgIIGBKgXhuabIaKAAJeClCnvZw2Oo0AAoYErNdpAl9Di52hIuC7wL59+8QV7UJjWb9+vTz00EPS1tZW1eHOzs7KX/7yl6pfN45Bbt++PWhmYGBAmpqaIjdJ4BuZjBMQQACBqgpY/8BTVWwuhgACCJQhQL0uA49TEUAAgSoIUKergMwlEEAAgTIErNdpAt8yFg+nIoBAdQU0mJycnAx1UQ0hJyYmpL6+PtTx5Rw0OjoqnZ2dQWDa29tbTlM1Obeuri647tTUlDQ3N0fuA4FvZDJOQAABBKoqYP0DT1WxuRgCCCBQhgD1ugw8TkUAAQSqIECdrgIyl0AAAQTKELBepwl8y1g8nIoAAtUVcIGvBoyvv/563ov/z//8jxw4cCB4r7W1NQh9K/06ePCg9PX1mQ18W344Krd98+FKM9M+AggggEBKBe5aVidNX79Vnmy5TfTPvBBAAAGrAta/oLI674wbAQT8EaBO+zNX9BQBBGwKWK/TBL421z2jRsBLARf4Fgtyh4eHZc+ePcEYz507V9JtiqMAEfgS+EZZLxyLAAIIIJBf4M4ldTL81OcJfVkgCCBgVsD6F1RmJ56BI4CANwLUaW+mio4igIBRAet1msDX6MJn2Aj4KBA28NWxudsU57vN8szMjLz11luZ5wE3NDTIzp07Cz5/1z3jVncLa7h74sQJ+dKXviRPPvmk/PKXv5SLFy/KpUuXpLGxUVavXi36HOH9+/dLsWfjFnv/1KlT8uabb4o+H1iv973vfU86OjrEPcu40DN3x8fH5YMPPpj3vOMtW7ZIe3u76FhzX+Xe0pkdvj7+NtFnBBBAIJkCrd/5nPTuvD2ZnaNXCCCAQIUFrH9BVWFemkcAAQTKFqBOl01IAwgggEBFBazXaQLfii4vGkcAgTgF4gh8NSx1t3zO7ZvuHP7d73634Lm/LhDt7u6WoaGhzGkauOqtnPO1o+FwsSB1sfd7enrmXctdI/t5ubnP3L127VoQMk9PTxdkP3r06IJgu1g/i80hgW8xId5HAAEEEAgroLt839t7R9jDOQ4BBBBIlYD1L6hSNZkMBgEEUilAnU7ltDIoBBBIkYD1Ok3gm6LFzFAQSLtA2MBXd8Tqblt9ZQecLuxdvny5DA4OytatW4NwV3fEvvjii0FQqoHq2bNn51G6QDS7Pd0lvHTp0mDHbKFbOhcLUgu9n93P3/72t0FAq2HukSNH5gXMuYFv9jOODx8+nLmVtfb1Bz/4QTA+ddEdydmvYv0stq4IfIsJ8T4CCCCAQBSBP/Z/IcrhHIsAAgikRsD6F1SpmUgGggACqRWgTqd2ahkYAgikRMB6nSbwTclCZhgIWBAIE/hq2Ltr164g3NRg9/r16wFNdgicG5Tq+xqorlmzRubm5mRkZCS4dbJ7uUC0v78/uFVz7ivOwDe7n/meP+yupX3IHkf2eVevXl2wS3mx9wl8Lfz2MEYEEEDAHwECX3/mip4igEC8Ata/oIpXk9YQQACB+AWo0/Gb0iICCCAQp4D1Ok3gG+dqoi0EEKiogAt8Nci9//77F1zLPUvXvZG9u3d4eFj27NmTdwevO97trNXAeHR0NNO+C0Tz3Q5ZD4oz8HX9zO2D64wG0ytXrgz+mi+41t28TU1NeeehULBL4FvRZUvjCCCAAAIRBQh8I4JxOAIIpEbA+hdUqZlIBoIAAqkVoE6ndmoZGAIIpETAep0m8E3JQmYYCFgQcIFvsbFqWPrMM89Ic3Nz5lD3TFx97m5vb2/eJk6dOiUtLS3zdgbrgcUC0TgD3zD9dA75At/cgWkA/Ne//lU++OCDzLOLc88rNr5i3tzSuZgQ7yOAAAIIRBEg8I2ixbEIIJAmAetfUKVpLhkLAgikU4A6nc55ZVQIIJAeAet1msA3PWuZkSCQeoHsZ9S+/vrrecebHfJmH+DODRP46nk3b97MnF4sEI0z8A3Tz8UCX92Z/O677wa3tL506VJeIwLf1P+qMEAEEEDAawECX6+nj84jgEAZAta/oCqDjlMRQACBqghQp6vCzEUQQACBkgWs12kC35ylo8HNxx9/LE8++aS0tbWVvLA4EQEE4hcI8wzfQlcNE6S6Hb7aho+Br9sdrP13t71ev369rFq1Sh544AFZt25dwEPgG//apEUEEEAAgfgECHzjs6QlBBDwS8D6F1R+zRa9RQABiwLUaYuzzpgRQMAnAet1msA3Z7W6nXouMOno6JCurq6Cz8T0abHTVwR8Fygn8HW/293d3TI4OJiXQnfHdnZ2Smtrq0xMTGSOqeYOX/cc4cX6uXr16mD3bnZw6/quQe/7778/73bWbiA8w9f33wD6jwACCNgQIPC1Mc+MEgEEFgpY/4KKNYEAAggkXYA6nfQZon8IIGBdwHqdJvDN+Q24du2aHD9+XH7xi18Et0R1r8bGRnn66aelvb1dGhoarP/eMH4EaiJQTuA7Pj4uO3bsCHa+XrhwQerr6xeMwbXf398v+/fvr2jg6/qjF8kObt3PteZcvHhxQR/1mbz5duq6QDs3rHYNZO9eZodvTZYvF0UAAQQQCClA4BsSisMQQCB1Ata/oErdhDIgBBBInQB1OnVTyoAQQCBlAtbrNIHvIgt6dnY2CH8PHz48L/zdsGGD/OhHP5KtW7fmDY1S9jvCcBBIjEA5ga8Owu2Mzbd71u2Q1eN092z2P+wIu8M3NyjWOwSMjY3Jrl27RNt3L/2HJToW949KcgPYQv1c7DwX+GpQfPr06Xm1SWuZ9qHQ9YqNr9gCaPnhqNz2zYeLHcb7CCCAAAIIhBIg8A3FxEEIIJBCAetfUKVwShkSAgikTIA6nbIJZTgIIJA6Aet1msA35JLWwOTIkSNBeKNhkHtpiMLzfkMichgCZQqUG/jq7tjNmzfL3NycaDCqv7/Lli2T3//+95kwdGRkRDSozX4VC0Szb6f83HPPBc/M1Tayd/HqztstW7bIjRs3ZGhoKGhe+6AhbG7gm91P/Qcm3//+9+edp/3XV/Z53oSfrQAAIABJREFUWqO0Pdeu3pFAX/pMcq1burN5xYoVC24FrccUG1+xaSPwLSbE+wgggAACUQQIfKNocSwCCKRJwPoXVGmaS8aCAALpFKBOp3NeGRUCCKRHwHqdJvAtYS1rGPPyyy8HIYp7aZiiuwafeuopbvlcgimnIBBGoNzAV6+R7/dXf67B6uuvvx7p2beuz7k7b7Nvx6xhcE9PTxAyu5eGv/ocYf355OTkgsDX9fPRRx+d9w9MtN133nkn7y2d9RwNmJ999tl55+jPtTa99NJL8sILLwRhc9RbVhebGwLfYkK8jwACCCAQVuDOJXXy3t47wh7OcQgggECqBKx/QZWqyWQwCCCQSgHqdCqnlUEhgECKBKzXaQLfCItZw5Q//OEPwa1ZXXijQe/9998vZ86cCX6mf9cgJ3eHYITLcCgCCBQQ0LD2s88+k6VLl0pTU1NZThrSnj9/Pmjj7rvvXvQfaujzb/W1du3aRW/j7vqnxzY3N8/rn3sv+1ruZ4u1qzt3r1y5Mm/MbkfuuXPn8joU6ke+trSTYcdXCJzAt6ylyMkIIIAAAlkCD33rVvlp+xJMEEAAAZMC1r+gMjnpDBoBBLwSoE57NV10FgEEDApYr9MEvkUWfb6QV0/RW8F+73vfyzzHV8Ojt99+W/bs2RO0WCiIMfg7xpARQCCCgIa1w8PD8t3vfjfvPxzJvnXzzZs3I7RcuUMJfCtnS8sIIICAJQHd3fva40uk8Su3WBo2Y0UAAQQyAta/oGIpIIAAAkkXoE4nfYboHwIIWBewXqcJfPP8BuhutzfffHPeTl49TG/5+oMf/CAIeRsaGvL+7ugtWvWWqQMDA9Lb22v994vxI4BARAENfNetWxecle8fjujdA/R28nqbZr2bQBJeBL5JmAX6gAACCPgroEFv45dvkd6Hb5e7ltX5OxB6jgACCJQpYP0LqjL5OB0BBBCouAB1uuLEXAABBBAoS8B6nSbwzVk+Bw8elL6+vsxP9ZmZupv33/7t30LdQtadf+jQIenq6iprcXIyAgjYFHChrt4iXv/8jW98Q27cuBEEvZcuXQpuHT89PZ2Y54XrP4bRl/aJFwIIIIBA8gSsf+BJ3ozQIwQQQCC/APWalYEAAggkW4A6nez5oXcIIICA9TpN4JvzO6CB7c9//vMgZNm5c6e0tbVF+i3RW0Dra9OmTYs+6zNSoxyMAAKmBPQW8UeOHAlqkXteuAPQnb0//vGPExP2ar8IfE0tTwaLAAIeClj/wOPhlNFlBBAwKkC9NjrxDBsBBLwRoE57M1V0FAEEjApYr9MEvjkL/+OPPxb9P711My8EEECg1gJ6i+fPPvss6EZzc3Otu5P3+gS+iZwWOoUAAghkBKx/4GEpIIAAAr4IUK99mSn6iQACVgWo01ZnnnEjgIAvAtbrNIFvzkodHR2Vzs5O6e/vl/379/uyjuknAgggUDMBAt+a0XNhBBBAIJSA9Q88oZA4CAEEEEiAAPU6AZNAFxBAAIFFBKjTLA8EEEAg2QLW6zSBb876dM/gnZqaSuxuumT/StE7BBCwJkDga23GGS8CCPgmYP0Dj2/zRX8RQMCuAPXa7twzcgQQ8EOAOu3HPNFLBBCwK2C9ThP45qx9t8P30KFD0tXVZfc3g5EjgAACIQUIfENCcRgCCCBQIwHrH3hqxM5lEUAAgcgC1OvIZJyAAAIIVFWAOl1Vbi6GAAIIRBawXqcJfPMsmZ6eHtHg9+WXX5atW7dKQ0ND5IXFCQgggIAVAQJfKzPNOBFAwFcB6x94fJ03+o0AAvYEqNf25pwRI4CAXwLUab/mi94igIA9Aet1msA3Z81r0PvGG2/I5ORk6N+GgYEB6e3tDX08ByKAQGkCs7OzcuTIETl27JhMT09nGmltbZVHHnlE2tvbpb6+fkHjdXV1wc/Sfqv2Wo2TwLe09cxZCCCAQLUErH/gqZYz10EAAQTKFaBelyvI+QgggEBlBajTlfWldQQQQKBcAet1msA3ZwW5Z/hGWVgEvlG0OBaB0gTc7dYXO3v58uVy8uRJaWpqmndYrYLQ0kZa+lm1GmfLD0fltm8+XHrHORMBBBBAIBaBu5bVSdPXb5UnW24T/bN7Wf/AEwsujSCAAAJVEKBeVwGZSyCAAAJlCFCny8DjVAQQQKAKAtbrNIFvziLTHYRXrlyJtPTuvvtubvscSYyDEYgmcOrUKWlpaQlO2rVrlzz//POZUPfatWty+vRpefHFF4Ndvxr6XrhwYd5O31oFodFG6e/RBL7+zh09RwCBdArcuaROhp/6fCb0tf6BJ52zzKgQQCCNAtTrNM4qY0IAgTQJUKfTNJuMBQEE0ihgvU4T+Oasag2WPvzww+DWsMWe3etuL/vtb39bOjo60vj7wZgQSISAPld7aGgoCHt1p2++lwa/mzZtkkuXLsmhQ4ekq6srcxiBb2WnkcC3sr60jgACCJQi0Pqdz0nvztuDU61/4CnFj3MQQACBWghQr2uhzjURQACB8ALU6fBWHIkAAgjUQsB6nSbwzVl17pbOYZ716XYdckvnWvzqck1LAtu3bw+eq13sd23fvn1y4MAB6e7ulsHBwQxRscB3eHhYDh8+nHkucGNjYxAu7927d95OYQ2V16xZI3Nzc3Lu3LkFt47WC+o/BNHz9XX16tXgfA2pf/GLXxRt33XY9ffmzZsLztXnFT/77LPS1ta2YAksNs7Fnn+8e/fusv7RCoGvpd9GxooAAr4I6C7f9/beEXTX+gceX+aMfiKAAALUa9YAAgggkGwB6nSy54feIYAAAtbrtPnAN/cWzm+++Wawk1B3CN5zzz2L/ob86le/krGxsaIhFL9mCCBQnoDb4ath58TEROTGCgWhGuBqmKy3gtbXhg0bgoBWw2V95XsmsOtLf3+/7N+/f0FfNDzes2dPEBj/+te/lscffzzTnmv/zJkzQWhc7JnDGlxrPdIAefXq1XLx4sVgB7O+RkZGFoS0hcY5MzMjmzdvzlzz/vvvD9pw/dA/FwvTF0Mn8I28JDkBAQQQqIrAH/u/EFzH+geeqmBzEQQQQCAGAep1DIg0gQACCFRQgDpdQVyaRgABBGIQsF6nzQe+2Tv2Sl1PhXb6ldoe5yGAwHwBDSzXrVsX/FDDz//4j/+QBx54IO8O23x2hYJQt3NYg1j9xxvuNu5aF1544YUgbM19JvD4+Ljs2LEj6IcGsLmvjRs3BgHy0aNH5YMPPgh2HGv7uoO4qakpODy7/XztuP7qsbm3p3aBs/br+vXr8y5faJwaFmtQnLvzWU9erL2w65DAN6wUxyGAAALVFSDwra43V0MAAQTKFbD+BVW5fpyPAAIIVFqAOl1pYdpHAAEEyhOwXqfNB766fHRH3n//938HK8ntoHM78RZbXl/60pfkySefzHtr1fKWJWcjgECugAatTzzxRLBL1b009Ny2bVuwe3WxADhfEJodImsYmu+Z3S4ozQ1d3c9z/7GHu52z9ktDX3dr50L/KMS1k7tb1/U3X0CrYfHKlSsDgtx+5xun9klDXd3NmxsQaxuLtRd2FRL4hpXiOAQQQKC6AgS+1fXmaggggEC5Ata/oCrXj/MRQACBSgtQpystTPsIIIBAeQLW6zSBb876ifIM3/KWHmcjgEBUAQ0n3377bTl58mSwIzf3pf9Q4/XXX5fm5uZ5b+ULQt3vut56WZ+xm+/lbs+ceytp96zg3Ns6Zz9DWHfz6q2dtU9nz57N236hPrj+6i7hKM/qLfas4kLepZ7n2iPwjbqSOR4BBBCojgCBb3WcuQoCCCAQl4D1L6jicqQdBBBAoFIC1OlKydIuAgggEI+A9TpN4JuzjtwzfdeuXRs8y5MXAggkV+DUqVPyySefLAiAc4PSfIFmR0dH0Wdwa/stLS0BwM2bNzMQbndw7u2Ys3f+6nOA+/r6gltCu2fm5kq6OwrkBsrFAthC7xc7T6/vapy6Xb58WY4dO5Z5hvHU1NSCsDzM7BP4hlHiGAQQQKD6AgS+1TfniggggEA5Ata/oCrHjnMRQACBaghQp6uhzDUQQACB0gWs12kC39LXDmcigECCBDTI1N26eivl3Ofb5gtC3fN7BwYGpLe3N+9ICgW+erB7Vq+7XXNuCOx274YhqnTg654ZrDuZs2+JrX1TK/czAt8ws8UxCCCAgD8CBL7+zBU9RQABBFTA+hdUrAIEEEAg6QLU6aTPEP1DAAHrAtbrNIGv9d8Axo9AwgXcs3t1N22hWyO7IWQ/jzY7vCx3h29ugKzXc7d7drd1drdzdgGyC3xzb/schrvYTt0oO3zVRMNtF4TrM4/vu+8+uffee+WrX/2q6K2ni12vWJ/Z4VtMiPcRQACB2ggQ+NbGnasigAACpQpY/4KqVDfOQwABBKolQJ2uljTXQQABBEoTsF6nCXwLrBsNa06cOCF6W9Zir8V2CBY7l/cRQGBxgexdtpcuXZKGhoZFT8gXXsb9DF/tgO4o1hDa3dbZ3c7Z9dEFwos9w7fQQIoFsFECX9cP7efp06fz3qq+2PWKrVEC32JCvI8AAgjURoDAtzbuXBUBBBAoVcD6F1SlunEeAgggUC0B6nS1pLkOAgggUJqA9TpN4Jtn3fT09MjQ0FDoFUXgG5qKAxEoScCFqXrLZr0tcaGXCzfD3NLZ3YJZ2yoUJLvrHjp0SLq6uhZc1j0HeGRkRDo7OyU73HWBsJ5U6FbJWmt0PM8999y820oXC2CjBL5up3HubaPdYPT62vfF+lls0gh8iwnxPgIIIFAbAQLf2rhzVQQQQKBUAetfUJXqxnkIIIBAtQSo09WS5joIIIBAaQLW6zSBb866yQ6BNMh98MEHi66su+++u+iuw6KNcAACCBQU0Ns679ixI3hfd6r+7Gc/k/vvvz/ze6e/t2+99ZYcOHAgOCb3H2EUCkjdc3w1qB0bG8u05555q//wQ8PjCxcu5N0Zmx2W6nU1+NUQ2L1cIKxtvP/++9Lc3Jx5z4XT+oPcQDjOwDc7BD958mRwC2f30v5r6MwzfPnlQwABBNIpQOCbznllVAggkF4B619QpXdmGRkCCKRFgDqdlplkHAggkFYB63WawDdnZbtwhF27af2VZ1y+CuSGk4XGke+ZuYUC1Ozn22p7GvzW19dnbuWuQW1uSJp9XT1/zZo1mcD06tWr84LhQu2fOXMmc05uSKztxxn45vZRd/rqy/VB/67H6DN+jx49Km1tbZGXCDt8I5NxAgIIIFBxgTuX1Ml7e+8IrmP9A0/FsbkAAgggEJMA9TomSJpBAAEEKiRAna4QLM0igAACMQlYr9MEvjkLyd3+tNAtWGNadzSDAAIlCOhtkt9+++0Fz9fWXb/btm2Txx57bN4uWneJxQJUDTu1zcOHDwehp760Pb199N69e/Pu7M3uursF/GK3m9aw+o033pgXJGt/n3nmmcj91WtHuaWzHq9ur776anD7aLebV4Pe3bt3BzuS9+3bF+yO7u7ulsHBwcgzQ+AbmYwTEEAAgYoLPPStW+Wn7UuC61j/wFNxbC6AAAIIxCRAvY4JkmYQQACBCglQpysES7MIIIBATALW6zSBb85CcrdoLXWnW0zrkmYQQAABbwQIfL2ZKjqKAAJGBHR372uPL5HGr9wSjNj6Bx4j084wEUAgBQLU6xRMIkNAAIFUC1CnUz29DA4BBFIgYL1OE/jmLGJ3+1N9PujExEQKljhDQAABBCorQOBbWV9aRwABBMIKaNDb+OVbpPfh2+WuZXWZ06x/4Anrx3EIIIBArQWo17WeAa6PAAIILC5AnWaFIIAAAskWsF6nCXzzrE+3y1dv0fr8889LU1NTslcxvUMAAQRqKKDPPtaXuyV2DbvCpRFAAAEE8ghY/8DDokAAAQR8EaBe+zJT9BMBBKwKUKetzjzjRgABXwSs12kC35yV6p61eebMmcyzLost5oGBAent7S12GO8jgAACqRQg8E3ltDIoBBBIkYD1DzwpmkqGggACKRegXqd8ghkeAgh4L0Cd9n4KGQACCKRcwHqdJvDNWeAHDx6Uvr6+SMuewDcSFwcjgEDKBAh8UzahDAcBBFInYP0DT+omlAEhgEBqBajXqZ1aBoYAAikRoE6nZCIZBgIIpFbAep0m8M1Z2rOzs3LlypVIC/7uu++WhoaGSOdwMAIIIJAWAQLftMwk40AAgbQKWP/Ak9Z5ZVwIIJA+Aep1+uaUESGAQLoEqNPpmk9GgwAC6ROwXqcJfNO3phkRAgggUFUBAt+qcnMxBBBAILKA9Q88kcE4AQEEEKiRAPW6RvBcFgEEEAgpQJ0OCcVhCCCAQI0ErNdpAt8aLTwuiwACCKRFgMA3LTPJOBBAIK0C1j/wpHVeGRcCCKRPgHqdvjllRAggkC4B6nS65pPRIIBA+gSs12kC3/StaUaEAAIIVFWAwLeq3FwMAQQQiCxg/QNPZDBOQAABBGokQL2uETyXRQABBEIKUKdDQnEYAgggUCMB63WawDdn4R08eFD6+voiLceBgQHp7e2NdA4HI4CAvwIzMzPy2WefBQNYunSpNDU1FR1M9vPBw55TqNFTp04Fb61du1bq6+sXHHbt2rW8Py/ayRIPIPAtEY7TEEAAgSoJWP/AUyVmLoMAAgiULUC9LpuQBhBAAIGKClCnK8pL4wgggEDZAtbrNIFvzhIi8C37d4oGEEi9wPbt22VycjIY5/Lly+X69etFx9zT0yNDQ0PBca2trTIxMVH0nEIH1NXVBW9NTU1Jc3Nz5jANlV999VX5xje+UdV/hELgW/JUciICCCBQFQHrH3iqgsxFEEAAgRgEqNcxINIEAgggUEEB6nQFcWkaAQQQiEHAep0m8M1ZRNm78Aqtr08++UReeeWV4O133nkn1O6+GNYqTSCAQEIEsgNf7dLRo0elra1t0d6tWLFC5ubmgmMqFfi6f7BS7bsOEPgmZGHSDQQQQKCAgPUPPCwMBBBAwBcB6rUvM0U/EUDAqgB12urMM24EEPBFwHqdJvAtcaXqLVM3bdoU7O47e/Zsia1wGgII+CjgAl/9/dcQt7u7WwYHBwsOZXR0VDo7O4N6ocenLfBt+eGo3PbNh32cSvqMAAIIhBK4a1mdNH39Vnmy5TbRP/v2sv6Bx7f5or8IIGBXgHptd+4ZOQII+CFAnfZjnuglAgjYFbBepwl8y1j7LsQJs7uvjMtwKgIIJEzABb4a9Optmovd1rmjo0PGxsaCYFiPzxf46j8iOX/+fGak2bdqzh1+vls663N933zzzaB9vc5jjz2W9/nCUa4Tlp3AN6wUxyGAgO8Cdy6pk+GnPu9d6Gv9A4/v647+I4CAHQHqtZ25ZqQIIOCnAHXaz3mj1wggYEfAep0m8C1jrWvA0tLSItW+fWoZXeZUBBCIQcAFvvq7//vf/16mp6cL3tZZA9aVK1eK3vb4+9//vvT19c0LfMfHx+XFF18M2sh9aXD70ksvSX19/by38gW+7mfZB2YHy6VcJywVgW9YKY5DAIE0CLR+53PSu/N2r4Zi/QOPV5NFZxFAwLQA9dr09DN4BBDwQIA67cEk0UUEEDAtYL1OE/iWsfzdDl8C3zIQORUBDwWyA99ly5bJnj17Ct7W2dWJQ4cOyY0bN+YFvu49Jdi1a5fcd999gcbHH38c7AjWV77bRecLfPX5vSdOnJDJyckgUN6yZYusWrVKdHdxqdcJOzUEvmGlOA4BBNIgoLt839t7h1dDsf6Bx6vJorMIIGBagHptevoZPAIIeCBAnfZgkugiAgiYFrBepwl8S1z+urv3X//1X4PncU5NTclit18t8RKchgACCRXIDnzb29ulsbGx4G2d3e2cL126JG+//fa8wHfFihVBDRkZGQmC2ezX8PBwECTr6+bNm/Peyxf46gEa+uoO4tx/hFLqdcLyE/iGleI4BBBIi8Af+7/g1VCsf+DxarLoLAIImBagXpuefgaPAAIeCFCnPZgkuogAAqYFrNdpAt+c5e8Ck7C/FXqb1rNnz4Y9nOMQQCAFAtmBb29vr7i/5z7Pe3Z2NgiD3a2VXX3Rvw8ODgYBsO7m1R24+V4u2D137pw0NTVlDokS+GofSr1O2Kki8A0rxXEIIJAWAQLftMwk40AAAQSSJWD9C6pkzQa9QQABBBYKUKdZFQgggECyBazXaQLfnPUZJfDVW7D++te/XvB8zWQveXqHAALlCuQGvu6Wybm3X3a7dN0O3uzAd2JiYtFuuGf/6kG5dxGIEvgWG+ti1yl2rnufwDesFMchgEBaBAh80zKTjAMBBBBIloD1L6iSNRv0BgEEEFgoQJ1mVSCAAALJFrBepwl8c9an7oa7cuVK0VW7du1agt6iShyAQDoFcgNfF5ouX75cLly4kKkNGzdulOnpabl69Wrws0KB78zMjJw/f14uX74c7PjV2z/ree4VV+Ab9TphZ4/AN6wUxyGAQFoECHzTMpOMAwEEEEiWgPUvqJI1G/QGAQQQIPBlDSCAAAK+CVj/72kCX99WLP1FAIGaC+QGvtoh96xet5vX3c5Z7wTgbtmcG/hqAPvoo48GAW/2S4Pjbdu2ydjYWPDjcgPfUq8TFprAN6wUxyGAQFoECHzTMpOMAwEEEEiWgPUvqJI1G/QGAQQQWChAnWZVIIAAAskWsF6nCXyTvT7pHQIIJFAgX+DrbuvsAt7c2znrMHKf4avPAJ+bmwue8fvII4/IPffcI9l3Dyh06+Yot3TW4LnU64SlJ/ANK8VxCCCQFgEC37TMJONAAAEEkiVg/QuqZM0GvUEAAQQIfFkDCCCAgG8C1v97msB3kRWrt2k9fvy4/OlPfxINTfS1fv16+fa3vy1bt27lls6+/bbTXwRiEsgX+GY/C1dv4azH6M7d69evZ66aHfhu2bJF+vr6gjD27NmzC3oW1zN83TVLuU5YLgLfsFIchwACaREg8E3LTDIOBBBAIFkC1r+gStZs0BsEEEBgoQB1mlWBAAIIJFvAep0m8C2wPnW3Xk9PT7D7Lt9Lb7k6ODgY3MaVFwII2BLIF/iqgLut88DAQBDmdnd3B3XCvfIFvrq7d2JiYgGgO1bfKOeWzoWeG5zbp3zXCTurBL5hpTgOAQTSIkDgm5aZZBwIIIBAsgSsf0GVrNmgNwgggMBCAeo0qwIBBBBItoD1Ok3gm2d9jo+Py44dO4J3GhsbRW/RumzZsuDvN27cCJ6r6Z65efToUWlra0v2Kqd3CCAQq0ChwNfd1ln/QYj+Y5Hc+pAdvu7evVs6OzuDfh06dEi6urqCP+vzdvV20ENDQ5k+Rw18s0Nk16dSrhMWjcA3rBTHIYBAWgQIfNMyk4wDAQQQSJaA9S+okjUb9AYBBBBYKECdZlUggAACyRawXqcJfPOszxUrVgRhTXYIk3uYez6nBjvZt2xN9nKndwggEIdAocBX23b1I19tyN1tu3HjRpmens7bJd0lfOLECZmcnJSRkZF5dxMo9AxfDYvXrVuXac8Fv6VeJ6wVgW9YKY5DAIG0CBD4pmUmGQcCCCCQLAHrX1AlazboDQIIILBQgDrNqkAAAQSSLWC9ThP45qxPt7s391as+Zax3vJZd+GxyzfZv+T0DoG4Bfbt2yf6/zx0l27ubd011NWgVp/R29vbO+/Sutv2jTfeCJ4Fvn///uA9/dm7774rf/vb34K/63nt7e3S0NAQvKfH57algbO+NBRuamqadw2tYb/5zW8y7bnbRZdynbBuBL5hpTgOAQTSIHDnkjp5b+8dXg3F+gceryaLziKAgGkB6rXp6WfwCCDggQB12oNJoosIIGBawHqdJvDNWf5uB16YENeFwxq65AY7pn+rGDwCCJgSIPA1Nd0MFgHzAg9961b5afsSrxysf+DxarLoLAIImBagXpuefgaPAAIeCFCnPZgkuogAAqYFrNdpAt8CgW/uMzPz/ZacOnVKWlpagl12BL6m6wiDR8C0AIGv6eln8AiYEtDdva89vkQav3KLV+O2/oHHq8miswggYFqAem16+hk8Agh4IECd9mCS6CICCJgWsF6nCXxzlr/e9rSzs1P6+/szt1wt9Buit3U9cODAgudrmv6NYvAIIGBOgMDX3JQzYATMCWjQ2/jlW6T34dvlrmV13o3f+gce7yaMDiOAgFkB6rXZqWfgCCDgiQB12pOJopsIIGBWwHqdJvDNWfrXrl2TlStXyvLly+XkyZMLno/pDp+ZmZHNmzfL3NycXL16Verr683+EjFwBBCwLbBhw4YAYHp62jYEo0cAAQQSKmD9A09Cp4VuIYAAAgsEqNcsCgQQQCDZAtTpZM8PvUMAAQSs12kC3zy/A+45vvpWd3e37Ny5U774xS8GR3766afyhz/8QYaGhoK/h9kJzK8ZAgggkGYBAt80zy5jQwCBNAhY/8CThjlkDAggYEOAem1jnhklAgj4K0Cd9nfu6DkCCNgQsF6nCXwLrPOenp5MqFvoV0HD4MHBQRu/KYwSAQQQKCBA4MvSQAABBJItYP0DT7Jnh94hgAAC/xSgXrMaEEAAgWQLUKeTPT/0DgEEELBepwl8F/kdOHXqlLz55pty9uzZzK1KNdjYuHGjPPbYY9Lc3MxvEAIIIGBegMDX/BIAAAEEEi5g/QNPwqeH7iGAAAIZAeo1iwEBBBBItgB1OtnzQ+8QQAAB63WawJffAQQQQACBsgQIfMvi42QEEECg4gLWP/BUHJgLIIAAAjEJUK9jgqQZBBBAoEIC1OkKwdIsAgggEJOA9TpN4BvTQqIZBBBAwKoAga/VmWfcCCDgi4D1Dzy+zBP9RAABBKjXrAEEEEAg2QLU6WTPD71DAAEErNdpAt+c34HZ2VlpaGgo+Juxb98+eeqppxY9hl8rBBCIJjA6OiqXL1+WBx98MNKt0g8ePBhcqL29Pe/v5MzMjDQ1NWU6U+z4aL1O3tG1Gh+Bb/LWAj1CAAEEsgWsf+BhNSCAAAK+CFCvfZlLO0k2AAAgAElEQVQp+okAAlYFqNNWZ55xI4CALwLW6zSB7z9W6rVr1+Tf//3fZWxsTM6dOzcvJHKLWcOjdevWBX/t7++X/fv3+7LO6ScCiRbYvn27TE5OysDAgPT29obua11dXXDs1NTUvKBYn7+9e/duefrpp+e1V+j40BdM+IG1Gh+Bb8IXBt1DAAHzAtY/8JhfAAAggIA3AtRrb6aKjiKAgFEB6rTRiWfYCCDgjYD1Ok3g+/elqmGvBk7T09PBwj106JB0dXUtWMTj4+PyxBNPyNzcXPBea2urTExMeLPY6SgCSRUoNfAttKNVf97X17cgQK5VIFot91rt8G354ajc9s2HqzVMroMAAgYF7lpWJ01fv1WebLlN9M+8oglY/8ATTYujEUAAgdoJUK9rZ8+VEUAAgTAC1OkwShyDAAII1E7Aep0m8P372tPbNB84cECWL18ug4OD0tHRseiKHB4elueffz4IfqPuSKzdUufKCCRXoNTAt9CIrAa+tZphAt9ayXNdBOwJ3LmkToaf+jyhb8Spt/6BJyIXhyOAAAI1E6Be14yeCyOAAAKhBKjToZg4CAEEEKiZgPU6bT7w1d29K1euDMLekydP5r2Vc77VqbeMbWlpCc67fv16zRYwF0YgDQKlBr75drTqz06cOBHcIlp34W/ZskVWrVoV/EOO3B2+umv/z3/+c0B47733SltbW17OYjtni72vdeb06dOZa+lFFntesWvP3d46u59hziv0TOOo/Qi7tgh8w0pxHAIIxCHQ+p3PSe/O2+Noykwb1j/wmJloBooAAt4LUK+9n0IGgAACKRegTqd8ghkeAgh4L2C9TpsPfDVI2bFjR0nP5O3p6ZGhoaEFzw/1/reCASBQZYFSA998t2h2P8segrv9untPb9v+yiuvyKVLl+aNVJ9Fq7dpr6+vn/fzYreCXux9dweBfKSNjY3yzjvvLPiHJq49fZ74o48+Gks/S+lH2GVA4BtWiuMQQCAOAd3l+97eO+Joykwb1j/wmJloBooAAt4LUK+9n0IGgAACKRegTqd8ghkeAgh4L2C9TpsPfN2tX48ePVpwd1+hVT46OiqdnZ3c1tn7MsAAai0QZ+Cru+/ffPPN4B9jdHd3y2OPPSZLly4NQtXsMFjD1p/97Gfyta99Tf7v//5P9B9w6G3a8z2bu9TAN/t28S+//LLcc889AfUnn3ySuS38YtfTOwisWLGi7H6W2o+w64LAN6wUxyGAQFwCf+z/QlxNmWjH+gceE5PMIBFAIBUC1OtUTCODQACBFAtQp1M8uQwNAQRSIWC9ThP4/v32r319fSXt0nW3deY5vqmoBQyihgJxBr46jGLP8NWwV2+xnL2T1/0+6/k3b96cp1FK4OtuF68N6U5dDZyzX2GuF0c/y+lH2CVB4BtWiuMQQCAuAQLfaJLWP/BE0+JoBBBAoHYC1Ova2XNlBBBAIIwAdTqMEscggAACtROwXqcJfP8R+Jayw5fAt3a/uFw5XQLVDnxHRkaCZ/rmvgoFu6UGvufPnw9283Z1deWdsGLX01tP5zu32HlTU1PS3NwcXFMD31L7EXaVEfiGleI4BBCIS4DAN5qk9Q880bQ4GgEEEKidAPW6dvZcGQEEEAgjQJ0Oo8QxCCCAQO0ErNdp84GvC237+/tl//79kVaiu01qKWFxpAtxMAIpF6h24JsdiGbTRglSw5xXaNo0hNUdxvr8cH3l9qeUgFnbKXZebn+K9SPssiPwDSvFcQggEJcAgW80SesfeKJpcTQCCCBQOwHqde3suTICCCAQRoA6HUaJYxBAAIHaCViv0+YDX116+oxMfV24cGHeLV4XW5YalKxZsyZ45uelS5ekoaGhdquYKyPguUCaA9/Z2Vk5fvy4zMzMiP75zJkzQd3IflUj8C2lH2GXFYFvWCmOQwCBuAQIfKNJWv/AE02LoxFAAIHaCVCva2fPlRFAAIEwAtTpMEocgwACCNROwHqdJvD9+9pzO3U3bNggExMTRUNfDXsff/xxmZyclO7ubhkcHKzdCubKCKRAIK2B7+joqHR2ds6bIa0z+mzezZs3y549e4L3Kh34ltqPsEuLwDesFMchgEBcAgS+0SStf+CJpsXRCCCAQO0EqNe1s+fKCCCAQBgB6nQYJY5BAAEEaidgvU4T+P597WmAu2nTpmCnrgYxP/vZz2Tr1q0Lgl89Tnfq/eQnPwmOXb58uUxPT7O7t3a/v1w5JQJpDHzd7eJ1igYGBqS1tVWamprmzVjct5DO1145/Qi7vAh8w0pxHAIIxCVA4BtN0voHnmhaHI0AAgjUToB6XTt7rowAAgiEEaBOh1HiGAQQQKB2AtbrNIHvP9ae3m710UcfDYJc99Lwd/Xq1cFfc2/DqmHvyZMnFwQ4tVvKXBkBfwV8Dny1dqxbty7Az96pe/DgQenr6wuCXr1zQO5Lb7GsNSb3PP17sWfxRgmKy+lH2BVF4BtWiuMQQCAuAQLfaJLWP/BE0+JoBBBAoHYC1Ova2XNlBBBAIIwAdTqMEscggAACtROwXqcJfLPWnu7gfe2112RoaGjBMzbdYRr0Pvfcc/LUU08VvfVz7ZY1V0bAL4GkB74bN24MdvPrTt3e3t55uB0dHTI2Nhb8LF/gq7dwPnv27IIJKXSeHliJwLeUfoRdRQS+YaU4DgEE4hIg8I0maf0DTzQtjkYAAQRqJ0C9rp09V0YAAQTCCFCnwyhxDAIIIFA7Aet1msA3z9rT4Pf8+fPy4YcfZt5dtmyZ3HPPPdLc3Fy71cqVEUipgAt8dTfsli1bFh1lduBaKBgdHh4Ono+rO2jfeOMNWbp0abAbv9Qg1bWnHdPQ98EHH5RPP/1UfvnLXwbP8tbr6N0BsgPf7Fsp79q1S5555plgXJ988om88sormdvCz83NVfQZvuX0I+xyI/ANK8VxCCAQlwCBbzRJ6x94omlxNAIIIFA7Aep17ey5MgIIIBBGgDodRoljEEAAgdoJWK/TBL61W3tcGQEE/iHgAt8wIDdv3swcVijA1dsl645WDVP15Xa3lhr4ahs9PT3B7v/sl+74/+1vf5sJfrMDXz1u3759cuDAgQXDckH0r371q2B38KFDh6Srq6vouNwBUW7pXE4/wsyHHkPgG1aK4xBAIA6BO5fUyXt774ijKTNtWP/AY2aiGSgCCHgvQL32fgoZAAIIpFyAOp3yCWZ4CCDgvYD1Ok3g6/0SZgAI+C8wOjoqly9fDjWQ7B2++nxafbW3t0tDQ8O88zX0PX78uNy4cSP4uZ632PF6TLH39Xm9H330UdDmqlWrZOvWrcGt3V3/w/RDdwe7OwXo7lu9k4C2pbd4dq9i/Sj0fhSPMP0INSF/P4jAN6wUxyGAQBwCD33rVvlp+5I4mjLThvUPPGYmmoEigID3AtRr76eQASCAQMoFqNMpn2CGhwAC3gtYr9MEvt4vYQaAAAII1FaAwLe2/lwdAUsCurv3tceXSONXbrE07LLHav0DT9mANIAAAghUSYB6XSVoLoMAAgiUKECdLhGO0xBAAIEqCViv0wS+VVpoXAYBBBBIqwCBb1pnlnEhkBwBDXobv3yL9D58u9y1rC45HfOkJ9Y/8HgyTXQTAQQQEOo1iwABBBBItgB1OtnzQ+8QQAAB63WawJffAQQQQACBsgT0Gcn6mp6eLqsdTkYAAQQQqIyA9Q88lVGlVQQQQCB+Aep1/Ka0iAACCMQpQJ2OU5O2EEAAgfgFrNdpAt/41xQtIoAAAqYECHxNTTeDRQABDwWsf+DxcMroMgIIGBWgXhudeIaNAALeCFCnvZkqOooAAkYFrNdpAl+jC59hI4AAAnEJEPjGJUk7CCCAQGUErH/gqYwqrSKAAALxC1Cv4zelRQQQQCBOAep0nJq0hQACCMQvYL1OE/jGv6ZoEQEEEDAlQOBraroZLAIIeChg/QOPh1NGlxFAwKgA9droxDNsBBDwRoA67c1U0VEEEDAqYL1OE/gaXfgMGwEEEIhLgMA3LknaQQABBCojYP0DT2VUaRUBBBCIX4B6Hb8pLSKAAAJxClCn49SkLQQQQCB+Aet1msA3/jVFiwgggIApAQJfU9PNYBFAwEMB6x94PJwyuowAAkYFqNdGJ55hI4CANwLUaW+mio4igIBRAet1msDX6MJn2AgggEBcAgS+cUnSDgIIIFAZAesfeCqjSqsIIIBA/ALU6/hNaREBBBCIU4A6HacmbSGAAALxC1iv0wS+8a8pWkQAgRoJjI6OyhtvvBH66uvXr5f9+/eHPn6xA2dnZ+Uvf/mLtLW1xdJeKY1s3749OG1gYECamppKaaKkcwh8S2LjJAQQQKBqAtY/8FQNmgshgAACZQpQr8sE5HQEEECgwgLU6QoD0zwCCCBQpoD1Ok3gW+YC4nQEEEiOwMGDB6Wvry90h1pbW2ViYiL08YUO1KC5s7MzCFp7e3vLbq/UBurq6oJTp6ampLm5udRmIp9H4BuZjBMQQACBqgpY/8BTVWwuhgACCJQhQL0uA49TEUAAgSoIUKergMwlEEAAgTIErNdpAt8yFg+nIoBAsgRc4KsB5Ouvv160c0uXLo1lJ6y7bq0D31OnTgVjXrt2rdTX1xcdf1wHEPjGJUk7CCCAQGUErH/gqYwqrSKAAALxC1Cv4zelRQQQQCBOAep0nJq0hQACCMQvYL1OE/jGv6ZoEQEEaiTggte4du6GHUZSAt+w/Y37uJYfjspt33w47mZpDwEEEMgI3LWsTpq+fqs82XKb6J95RROw/oEnmhZHI4AAArUToF7Xzp4rI4AAAmEEqNNhlDgGAQQQqJ2A9TpN4Fu7tceVEUAgZoE4Al99Fu+RI0fE/T+HhoYG+e53vytbt27Nu2tWn5t78eJFuXTpkjQ2Nsrq1asl99nAMzMz8tZbb81rc+fOnQWf9+uexau3m87tz5YtW6S9vV20X7mvYs/wHR8flw8++CDTDz1/sfbCTg+Bb1gpjkMAgXIF7lxSJ8NPfZ7QNyKk9Q88Ebk4HAEEEKiZAPW6ZvRcGAEEEAglQJ0OxcRBCCCAQM0ErNdpAt+aLT0ujAACcQuUG/i6Z/Hm65eGuceOHVsQtLrn5mafk73DeN++fXLgwIG8Q9Xjfve73y0Ikl2bIyMjwbOBc1/Lly+XkydPLrgddaFn+F67dk00DJ6eni5IfvTo0YIBdLF5IvAtJsT7CCAQp0Drdz4nvTtvj7PJ1Ldl/QNP6ieYASKAQGoEqNepmUoGggACKRWgTqd0YhkWAgikRsB6nSbwTc1SZiAIIFBO4Ks7aTXU1TB1cHBQOjo6AlDdnfuDH/wgCEt37dolGgrnvgrd0tmFva5Nt0tYd9q++OKLQZv6/NuzZ8/OazI7RNZramCsO3q1j/p3PU/7qjuLs1+FAl8NeycnJ4NrHT58OBMUZ48tX3thVxSBb1gpjkMAgTgEdJfve3vviKMpM21Y/8BjZqIZKAIIeC9AvfZ+ChkAAgikXIA6nfIJZngIIOC9gPU6TeDr/RJmAAgg4ARc8KoB6/33318UZmBgIBN+Dg8Py549eyTf839dGKwN3rx5c0G7+QLf7HOmpqakubl53nm663bNmjUyNzcnupPXBcx6kAtui/Xl6tWr83YH5wt8s/uRe7xeq9j7RRH/fgCBbxgljkEAgTgF/tj/hTibS31b1j/wpH6CGSACCKRGgHqdmqlkIAggkFIB6nRKJ5ZhIYBAagSs12kC39QsZQaCAAIueA0rkR3E6q7bHTt2BDt833///QUB7alTpxb8zF0nX+DrAuR8O3jdeW4HcO7O4exbOmcHwe68Qjt5C/1cz9PdvE1NTXlpFjsvjCWBbxgljkEAgTgFCHyjaVr/wBNNi6MRQACB2glQr2tnz5URQACBMALU6TBKHIMAAgjUTsB6nSbwrd3a48oIIBCzgAteNWR9/fXXi7a+du3azA5Z3XG7adMmuXTpUnCe3uJYg9iHHnqo6LNt8wW+PT09MjQ0JLqLuLe3N29fNERuaWkJQubr169njikWwJYS+OZ2QAPgv/71r/LBBx9knjGcbydyUcS/H0DgG0aJYxBAIE4BAt9omtY/8ETT4mgEEECgdgLU69rZc2UEEEAgjAB1OowSxyCAAAK1E7Bepwl8a7f2uDICCMQsUM4zfLUrGoL29fUFz7vNfXV3d8uPf/zj4Fm6ua98ga97bm6YwFfby75VdCUCX3328Lvvvhs8/9eF2rnjIPCNeUHSHAIIVEyAwDcarfUPPNG0OBoBBBConQD1unb2XBkBBBAII0CdDqPEMQgggEDtBKzXaQLf2q09rowAAjELlBv4uu7oc23PnDkTBKTHjh0LnrOrL92Jq4Fpbuib9MDX7TZ2Y9DnG69fv15WrVolDzzwgKxbty4YH4FvzAuS5hBAoGICBL7RaK1/4ImmxdEIIIBA7QSo17Wz58oIIIBAGAHqdBgljkEAAQRqJ2C9ThP41m7tcWUEEIhZIK7AN7db+nzfJ554Igh+8+3YzRf4up/pzuDBwcG8I9Vdt52dndLa2ioTExOZY+Lc4euuUejZxHrRYtcrNk3c0rmYEO8jgEDcAgS+0UStf+CJpsXRCCCAQO0EqNe1s+fKCCCAQBgB6nQYJY5BAAEEaidgvU4T+NZu7XFlBBCIWaCcwFeD0T/96U+yc+fOvM/sXeyZvPkCXw2Jd+zYEewKvnDhQuZZwdlDdrd97u/vl/3792feKhbARnmGbzET9xxhvTg7fGNekDSHAAIVEyDwjUZr/QNPNC2ORgABBGonQL2unT1XRgABBMIIUKfDKHEMAgggUDsB63WawLd2a48rI4BAzALFws3FLufO3bBhQ7Dbtr6+PnP4tWvXZNOmTcGzb0dGRqSjo2NeU+7c3OB29erVwTn5dvm6nbfakB6TfZvoSgS+jY2Ncvr06Xnj0ltX79q1K7hNtb4IfGNekDSHAAIVEyDwjUZr/QNPNC2ORgABBGonQL2unT1XRgABBMIIUKfDKHEMAgggUDsB63WawLd2a48rI4BAzAIueNVdtfqc2jAvvUVzU1OTZIe6er6GtMuWLZMbN27I2NhYEMpqGHz27NkFzWbfNvm5554Lno2rofDMzIxs3rw5uBW0Bq4armqbv//97zMha74AOc7AV0Ndvba+9H+ffvrp4M8ff/xxMC4d64oVK4LxEfiGWTEcgwACSRAg8I02C9Y/8ETT4mgEEECgdgLU69rZc2UEEEAgjAB1OowSxyCAAAK1E7Bepwl8a7f2uDICCMQs4ALfKM1mh5wajuouXQ1Cs18uAN67d2/eWzNrWKy3Z3Y7ZTVYvXjxYtCEhr4vv/zygjY1PH799delubl5QXfjDHy1cb299LPPPhuEutkvDbVfeukleeGFF2RoaCgYe/atpcM68gzfsFIchwACcQkQ+EaTtP6BJ5oWRyOAAAK1E6Be186eKyOAAAJhBKjTYZQ4BgEEEKidgPU6TeBbu7XHlRFAIGYBDWyvXLkSqdW1a9fmDXH12bbulS+UzXcRDXc/++yz4K3cczQUPn/+fPDe3XffPe8WzrltuWsX61vu+8XOK9Q/57Z06dJgt3PUF4FvVDGORwCBcgTuXFIn7+29o5wmzJ1r/QOPuQlnwAgg4K0A9drbqaPjCCBgRIA6bWSiGSYCCHgrYL1OE/h6u3TpOAIIIJAMAQLfZMwDvUDAisBD37pVftq+xMpwYxmn9Q88sSDSCAIIIFAFAep1FZC5BAIIIFCGAHW6DDxORQABBKogYL1OE/hWYZFxCQQQQCDNAgS+aZ5dxoZAsgR0d+9rjy+Rxq/ckqyOJbw31j/wJHx66B4CCCCQEaBesxgQQACBZAtQp5M9P/QOAQQQsF6nCXz5HUAAAQQQKEuAwLcsPk5GAIEQAhr0Nn75Ful9+Ha5a1ldiDM4JFvA+gceVgMCCCDgiwD12peZop8IIGBVgDptdeYZNwII+CJgvU4T+PqyUuknAgggkFCBDRs2BD2bnp5OaA/pFgIIIGBbwPoHHtuzz+gRQMAnAeq1T7NFXxFAwKIAddrirDNmBBDwScB6nSbw9Wm10lcEEEAggQIEvgmcFLqEAAIIZAlY/8DDYkAAAQR8EaBe+zJT9BMBBKwKUKetzjzjRgABXwSs12kCX19WKv1EAAEEEipA4JvQiaFbCCCAwD8ErH/gYSEggAACvghQr32ZKfqJAAJWBajTVmeecSOAgC8C1us0ga8vK5V+IoAAAgkVIPBN6MTQLQQQQIDAlzWAAAIIeCVg/QsqryaLziKAgEkB6rTJaWfQCCDgkYD1Ok3g69FipasIIIBAEgUIfJM4K/QJAQQQ+KeA9Q88rAUEEEDAFwHqtS8zRT8RQMCqAHXa6swzbgQQ8EXAep0m8PVlpdJPBBBAIKECBL4JnRi6hQACCPxDwPoHHhYCAggg4IsA9dqXmaKfCCBgVYA6bXXmGTcCCPgiYL1OE/j6slLpJwIIlCVw7do1OX78uLz77rty7NgxmZubC9prbGyUbdu2yWOPPSbNzc1lXaOaJ4+OjsqNGzekq6src9m6urrgz1NTU1UdC4FvNWeeayGAAALRBax/4IkuxhkIIIBAbQSo17Vx56oIIIBAWAHqdFgpjkMAAQRqI2C9ThP41mbdcVUEEKiiwKlTp2T37t1y6dKl4Koa8q5evTr48+TkZKYn/f39sn///ir2rLRLHTx4UPr6+mRgYEB6e3szjRD4lubJWQgggEDaBax/4En7/DI+BBBIjwD1Oj1zyUgQQCCdAtTpdM4ro0IAgfQIWK/TBL7pWcuMBAEE8giMj4/Ljh07gnd27dolBw4ckIaGhnlHDg8Py549e4Kf+RD6Fgp8a7UAWn44Krd98+FaXZ7rIoBADQTuWlYnTV+/VZ5suU30z7ySLWD9A0+yZ4feIYAAAv8UoF6zGhBAAIFkC1Cnkz0/9A4BBBCwXqcJfPkdQACB1ArobZzXrFkT3L65u7tbBgcHC441O/Q9d+6cNDU1JdaFwDexU0PHEDAncOeSOhl+6vOEvgmfeesfeBI+PXQPAQQQyAhQr1kMCCCAQLIFqNPJnh96hwACCFiv0wS+/A4ggEBqBfbt2xfs6NVbOF+8eLHoOPU2z/p/P/nJT+Y9A9fdKvnq1avy+OOPB7eBXr58uTz33HPzbqmsofHhw4dleno6uJZeV3cV7927V+rr6/Nef3Z2Vo4cORI8V9idpwe2trYGt6Hu6OiYd57rS/YP9diJiQlZ7JbOUa9TFCvrAHb4RtHiWATSJ9D6nc9J787b0zewFI3I+geeFE0lQ0EAgZQLUK9TPsEMDwEEvBegTns/hQwAAQRSLmC9ThP4pnyBMzwELAusWLEi2N176NAh6erqKpnCBakbNmwIngN8//33y5kzZ4IdwxrI6k7i7du3ZwJbPU4DXvd8YA2HT548uWDX8MzMjGzevDnoox6j7epL29af6Sv3Ob16HQ2vtR/uWcTr168Pnj1cKPAt5TpRsAh8o2hxLALpE9Bdvu/tvSN9A0vRiKx/4EnRVDIUBBBIuQD1OuUTzPAQQMB7Aeq091PIABBAIOUC1us0gW/KFzjDQ8CqgO5o1UBUX1NTU/N27EY1cUGqhrK6C9c9A1iDXg12NYTVcFeD3rGxsXnvv/DCCzI0NBQEuhcuXJi301d3E2twm+920z09PZnzrl+/Pq/LhW7pXCjwLfU6YZ0IfMNKcRwC6RX4Y/8X0ju4FIzM+geeFEwhQ0AAASMC1GsjE80wEUDAWwHqtLdTR8cRQMCIgPU6TeBrZKEzTASsCZw6dUpaWlqCYd+8ebOs4bsgNXe3rTaqu2fXrVsXtK/hrQuDsy/oAtfsncYaSGuoq7t5cwNdPVfD5JUrV+ZtN0rgW851wqIR+IaV4jgE0itA4JvsubX+gSfZs0PvEEAAgX8KUK9ZDQgggECyBajTyZ4feocAAghYr9MEvvwOIIBAKgUqEfjm2ynswld9Vu/o6GheS3227549e4Ln8uqzdsO+Cu3YjRL4hrnWYs/+DXM+gW8YJY5BIN0CBL7Jnl/rH3iSPTv0DgEEECDwZQ0ggAACvgjw39W+zBT9RAABqwLW6zSBr9WVz7gRSLlAduB79erVebdSjjr0xQJRfYav3sY53+5fd50w4bPuxL1y5Yp88skncvnyZTl27FjmmcC5QXM5gW+U64R1IvANK8VxCKRXgMA32XNr/QNPsmeH3iGAAAIEvqwBBBBAwBcB/rval5minwggYFXAep0m8LW68hk3AikXyL4lclzP8M3Xjnt+bymBr/ZRn/GrO4Pn5ubmzYg+89f9rNzAt9TrhF0iBL5hpTgOgfQKEPgme26tf+BJ9uzQOwQQQIDAlzWAAAII+CLAf1f7MlP0EwEErApYr9MEvlZXPuNGwIBAvmfnLjbsffv2if4/hUceeUS6uroyh8a1w1dDXPe8Xg1hNSyenp4W/fm2bdvkvvvuk3vvvVe++tWvSlNTk8RxS+dyrhN2iRD4hpXiOATSK0Dgm+y5tf6BJ9mzQ+8QQAABAl/WAAIIIOCLAP9d7ctM0U8EELAqYL1OE/haXfmMGwEDAu7Wx42NjXLx4sWiI3YBcXd3twwODoYKfEt9hq97rq/27fTp03lvOR1H4FvOdYqC/eMAAt+wUhyHQHoFCHyTPbfWP/Ake3boHQIIIEDgyxpAAAEEfBHgv6t9mSn6iQACVgWs12kCX6srn3EjYEBAd7euWbMmuDVyf3+/7N+/v+CoXXCrB1y6dEkaGhpCBb4zMzOybt264Njc81wD+XYau+u1trbKxMTEgn7pbZ47OzuDn5dzS+dyrhN2iRD4hpXiOATSK0Dgm+y5tf6BJ9mzQ+8QQACBfwpQr1kNCCCAQLIFqNPJnh96hwACCFiv0wS+/A4ggECqBbKD0127dsmBAwfmhbkaCr/22mvBz/V16NChebdz1p8tdktnfd89xxhj/hQAACAASURBVHfDhg0yNjaWad89O3doaCi4bfOFCxcyO3ndzlv9+cmTJ4NbOLuX9rmnp6foM3zD7EQu5zphFwaBb1gpjkMgvQIEvsmeW+sfeJI9O/QOAQQQ+KcA9ZrVgAACCCRbgDqd7PmhdwgggID1Ok3gy+8AAgikXiA3QNVgtr6+XjSQ1Wfoule+sFffKxb4Zj8nV4937U9OTgZN5wt1s3cf6zG601dfZ86cCYJe/bvr39GjR6WtrS3Tz/HxcdmxY0fwdz1u/fr1we7lfP0s5zphFwaBb1gpjkMgvQIEvsmeW+sfeJI9O/QOAQQQ+KcA9ZrVgAACCCRbgDqd7PmhdwgggID1Ok3gy+8AAgiYENDg88iRI3LixAlxQawOXMPZbdu2yVNPPTVv5282SrHAV4/V9t9++205fPhwJkTW5/PqruK9e/fmfUbv7OysvPrqq6KBtIa8+tIAd/fu3dLR0SH79u0Ldh7n7uTV4/Q93Tms52mgfP369YLBdDnXCbM4CHzDKHEMAukVuHNJnby39470DjAFI7P+gScFU8gQEEDAiAD12shEM0wEEPBWgDrt7dTRcQQQMCJgvU4T+BpZ6AwTAQQQqJQAgW+lZGkXAT8EHvrWrfLT9iV+dNZoL61/4DE67QwbAQQ8FKBeezhpdBkBBEwJUKdNTTeDRQABDwWs12kCXw8XLV1GAAEEkiRA4Juk2aAvCFRXQHf3vvb4Emn8yi3VvTBXiyRg/QNPJCwORgABBGooQL2uIT6XRgABBEIIUKdDIHEIAgggUEMB63WawLeGi49LI4AAAmkQIPBNwywyBgSiCWjQ2/jlW6T34dvlrmV10U7m6KoLWP/AU3VwLogAAgiUKEC9LhGO0xBAAIEqCVCnqwTNZRBAAIESBazXaQLfEhcOpyGAAAII/H8BfQ6yvqanpyFBAAEEEEiggPUPPAmcErqEAAII5BWgXrMwEEAAgWQLUKeTPT/0DgEEELBepwl8+R1AAAEEEChLgMC3LD5ORgABBCouYP0DT8WBuQACCCAQkwD1OiZImkEAAQQqJECdrhAszSKAAAIxCViv0wS+MS0kmkEAAQSsChD4Wp15xo0AAr4IWP/A48s80U8EEECAes0aQAABBJItQJ1O9vzQOwQQQMB6nSbw5XcAAQQQQKAsAQLfsvg4GQEEEKi4gPUPPBUH5gIIIIBATALU65ggaQYBBBCokAB1ukKwNIsAAgjEJGC9ThP4xrSQaAYBBBCwKkDga3XmGTcCCPgiYP0Djy/zRD8RQAAB6jVrAAEEEEi2AHU62fND7xBAAAHrdZrAl98BBBBAAIGyBAh8y+LjZAQQQKDiAtY/8FQcmAsggAACMQlQr2OCpBkEEECgQgLU6QrB0iwCCCAQk4D1Ok3gG9NCohkEyhGYmZmRzz77LGji7rvvloaGhnKaq/q5p06dCq65du1aqa+vL/v6s7OzcuXKlaLtxHW9oheq8AGl+hU6r9T2Sh0mgW+pcpyHAAIIVEfA+gee6ihzFQQQQKB8Aep1+Ya0gAACCFRSgDpdSV3aRgABBMoXsF6nCXzLX0O0gEBJAhryDg8Py+joqMzNzc1ro7GxUZ5++mnp7e0tqe1qn1RXVxdccmpqSpqbm8u+/MGDB6Wvry9UOxo2/ud//qe0tbWFOj6JB5XqV+i8Utsr1YbAt1Q5zkMAAQSqI2D9A091lLkKAgggUL4A9bp8Q1pAAAEEKilAna6kLm0jgAAC5QtYr9MEvuWvIVpAILJAdqCp4e62bdvkG9/4RtDOiRMnZHJyMvizBmkTExOx7JqN3MkIJ8QdMDofF3zn68r//u//zgvL4wqbIww7tkNL9St03vbt24O+DQwMSFNTU2z9LNRQyw9H5bZvPlzx63ABBBConsBdy+qk6eu3ypMtt4n+mZffAtY/8Pg9e/QeAQQsCVCvLc02Y0UAAR8FqNM+zhp9RgABSwLW6zSBr6XVzlgTIZAd9h46dEi6uroW9Et3/27evDnY+dva2hqEvkl+lRpYFhqTMyo29mvXromGm9PT06Lh8MWLF5PMVLBvpfqVel7cSAS+cYvSHgLJEbhzSZ0MP/V5Qt/kTElJPbH+gackNE5CAAEEaiBAva4BOpdEAAEEIghQpyNgcSgCCCBQAwHrdZrAtwaLjkvaFdAgd926dQHAyMiIdHR0FMTQ57C2tLQE7x89ejRzy+Kwz7fNfRawhqPnz58P2ovynOAw5+UGj9nnlPKc3bCBr45lfHxcduzYEYzr5s2bBT3DjMOd7J6B625P7cyXLl266I7ZYs/OLfR+rl/Y6xUKfIv1Q8cZxaPYbyyBbzEh3kfAb4HW73xOenfe7vcgjPfe+gce49PP8BFAwCMB6rVHk0VXEUDApAB12uS0M2gEEPBIwHqdJvD1aLHSVf8Fenp6ZGhoKPSuXT1eb/Xc3t4uDQ0NAUDY59vq7Xz/H3v3/1rHded//CgpiZsmUW2ZNqTFbSW5rGm2MvGXhEQK2ODIlZOSUBfJyRIM2UaWuwRqipSVG0ybyomctIGyK1kfavAPsS0lKWnK2itlqQ1rr6ljEWyIccGWKKbkp9iqmz/An33P9tyOrubeO3fumblz7vt5oaysO3PmnMc5epfpa8+MvANYgr2XX345uG74I4+LfvPNN0u+c1dCxzfeeCPWeTZ4lGD6P/7jP5acMzw8bEZGRmJPYDWBbzgYjwp8k4zfjufTTz81zz77bOER2zIA2Un8q1/9KvKdwZV23FZ65674Sdv2kd5Jr1euH9XMa9wJI/CNK8VxCPgpILt8399zl5+dp9eBgPYbHpYBAggg4IsA9dqXmaKfCCCgVYA6rXXmGTcCCPgioL1OE/j6slLpZ0MI2CCu0u7ecoOVgPPs2bORh3z00Udmamoq+E7Cw3/4h38I3gMsj4aWoLK3t9c0Nzcvek9wVF/Cj5QOn/fOO+8Ej0+WT/iduXZcy5cvD641MDAQBNXynl0bNFcT+lYT+MouaRlz1COdJdxMMn47HjlXxmvHE36/cpRbrYFvsV/S65XqR7XzGvePjsA3rhTHIeCvwO+Hv+Bv5+k5gS9rAAEEEPBEQPv/QOXJNNFNBBBQLECdVjz5DB0BBLwQ0F6nCXy9WKZ0shEEwo9zvnDhQtlHAycZr+xkXb16dRC42nBV3m8ru0Ul6P33f/9309LSUmh6cnLS7Nixw0jIeOXKlUXflTvP7lKWMPT8+fNBe+HA99SpU4vGNjExYXbt2hUcV+6Ry+Ex28DX7kKO8rh06ZJ57733CrthwwG0PT7p+O14pJ3w47Tl39ZNfp6bmyvsvA47RPWl3Pfl/MLzJOGz3ekdp73iflQ7r3HXIYFvXCmOQ8BfAQJff+dOeq79hsfv2aP3CCCgSYB6rWm2GSsCCPgoQJ32cdboMwIIaBLQXqcJfDWtdsZaV4FKjx6utXMbNmwIdqN2d3eb6elpEw6Y5dHE4bDXXssGgAcPHjT9/f3Br8PnFQea8r0Eyz/84Q/Ngw8+GDwyWj42sLSPkS4ei/0+btAd97HVch0Z709+8pMlj6ZOOv7weErtSo5yC5+XNPAt5Vft9aJ2+CaZ17hrksA3rhTHIeCvAIGvv3MnPdd+w+P37NF7BBDQJEC91jTbjBUBBHwUoE77OGv0GQEENAlor9MEvppWO2Otq0Caga/ddSuPNT537lwQ7sZ5LHLUMXZHrg2O46AlfZRxqbZtv2Q8L7zwQuGwmzdvBo+Ill3M0j8JSDs6OiKbSTr+cHBbKqAuZZTUoVIgXmosld4JHA6ek8xrnLmXYwh840pxHAL+ChD4+jt30nPtNzx+zx69RwABTQLUa02zzVgRQMBHAeq0j7NGnxFAQJOA9jpN4KtptTPWugqEA9+onbNJO2eDPHk0c/hxytXukpVdwfKx58ljoOVxwnE+SYPOUm2XC2tlh7HseJXdzPLIZ+l31O7lpOOXPtnxlHoEtZ3L4vcGJ3WIe73iEL6awDfJvMaZezmGwDeuFMch4K8Aga+/cyc9137D4/fs0XsEENAkQL3WNNuMFQEEfBSgTvs4a/QZAQQ0CWiv0wS+mlY7Y627QKVAsLiD8/Pzi97ZWvx9OEQ+duyY6evrKxwS3iXb3t5eduzr1q0zIyMjwTH2vFKPM45qqNK4Kn1f3Gal3bnyeOJNmzYVdvrasDrcTtLxSxtxA1gJ2W/cuFG4bKVxVgpoKwXMLgLfauY17h8MgW9cKY5DwF8BAl9/5056rv2Gx+/Zo/cIIKBJgHqtabYZKwII+ChAnfZx1ugzAghoEtBepwl8Na12xlp3Afue3bihm31U88DAgBkbG1vU/3DoGdWeDTyjzi0HUSlslXPl2l/96lcLO2uTBp2l+hGnD+EdvOF3ENs2k45fzq8U+J44ccJs27at8L5ke82kDpWuJzutd+zYEft6Uf2IY1o8r3H/YAh840pxHAL+ChD4+jt30nPtNzx+zx69RwABTQLUa02zzVgRQMBHAeq0j7NGnxFAQJOA9jpN4KtptTPWugvY4E52hl65ciXyUcS2k/Lo4tWrVwe7WOVdtYODg4X+hx9rXOpdu/ZaxY8dDiPIDuLPPvts0XtwbZhZ7rwVK1YE/bLvuE0adJaakDjhpJxrA/Qoz6Tjl3bteI4fP256enqWdHPv3r1m//79pjhML+cg1mIqn/C7dcPXK/69vbAN/ouD/Uo7hsPtJZnXuH8wBL5xpTgOAX8FCHz9nTvpufYbHr9nj94jgIAmAeq1ptlmrAgg4KMAddrHWaPPCCCgSUB7nSbw1bTaGWsuBOTxyvIOXwlqjxw5UjL0lcczT01Nmagw035X7h22EgqvXLkyGHPUDlj5vbwLd2ZmZlFwGQ6aowLPqCC1XoFv+JHWxeFr0vGLix1PVJge9ikOaO3cFj9eW9oM70guFfhGvTdZgmKZZwnY4wbFUfORZF7j/sEQ+MaV4jgE/BUg8PV37qTn2m94/J49eo8AApoEqNeaZpuxIoCAjwLUaR9njT4jgIAmAe11msBX02pnrLkQCD+KWXZ8/vznPzdbtmwJgl8J5c6dO2f27dtnZmdng/4Wh3x2d6kEwadOnVq0O7d4gOGQUXYJP//888F1pA+vvvpqIVCWa7W2thZOt+fJNeRR0vbdwBL2ym5TCR/DYXC9Al/psA2/5We749gOJOn47XikHQmSf/zjHwc+EjD/6Ec/CuYmKpwNz83vfvc709nZGczpoUOHzNDQUBDelwtuo663c+fO4P9BIOp61ezwlbarnde4fzAEvnGlOA4BfwUIfP2dO+m59hsev2eP3iOAgCYB6rWm2WasCCDgowB12sdZo88IIKBJQHudJvDVtNoZa24EJHCVAFB215b6SBj8m9/8ZkmgGw4jKw3o1q1bxoaQUceWC43LnRf30cL2mpUC4eK+xX2ks5wX3gEbtSM3yfjDO3yj5qjU7uzwo7aLxyRm8l840l6pnbqyM1je1Vv8KXW9agNfabeaea20vuz3BL5xpTgOAT8F7l7WZN7fc5efnafXgYD2Gx6WAQIIIOCLAPXal5minwggoFWAOq115hk3Agj4IqC9ThP4+rJS6WdDCsiO0bNnz5qTJ08Wxrdu3Trz6KOPRr47Vg6SxzDH/UxPTweHSij67rvvFq7zxS9+0WzatMls37697HuEJZh+++23F/0Pxd/5zneCnavhj+2T7CLu6OhY0r1K3xefIDuJDx8+bMRiZGSk4nAnJibMe++9Fxz3k5/8ZEn/qh1/OEiVNo8ePRoYyi7fJ554ouTcyLES+oq17L7+y1/+EpzzzDPPBH2SsFX+S6fYyfrIfMmasNeTeXrqqacKO6yLIUq5VvKOO68V4f92AIFvXCmOQ8BPgUe/ebv52fZlfnaeXgcC2m94WAYIIICALwLUa19min4igIBWAeq01pln3Agg4IuA9jpN4OvLSqWfCCCQmUC1O5Iz61hOL0Tgm9OJoVsIOBCQ3b2/fHaZafvybQ5ao4l6CWi/4amXO9dFAAEEqhWgXlcrxvEIIIBAtgLU6Wy9uRoCCCBQrYD2Ok3gW+2K4XgEEGh4AQLf6qaYwLc6L45GwAcBCXrbvnSbGXzyTnNfc5MPXaaPZQS03/CwOBBAAAFfBKjXvswU/UQAAa0C1GmtM8+4EUDAFwHtdZrA15eVSj8RQCAzAQLf6qjXr18fnDA7O1vdiRyNAAIIIJCJgPYbnkyQuQgCCCDgQIB67QCRJhBAAIEUBajTKeLSNAIIIOBAQHudJvB1sIhoAgEEGkuAwLe6+STwrc6LoxFAAIGsBbTf8GTtzfUQQACBpALU66RynIcAAghkI0CdzsaZqyCAAAJJBbTXaQLfpCuH8xBAoGEFtm7dGoxtdHTUdHR0NOw4XQ2MwNeVJO0ggAAC6Qhov+FJR5VWEUAAAfcC1Gv3prSIAAIIuBSgTrvUpC0EEEDAvYD2Ok3g635N0SICCCCgSoDAV9V0M1gEEPBQQPsNj4dTRpcRQECpAPVa6cQzbAQQ8EaAOu3NVNFRBBBQKqC9ThP4Kl34DBsBBBBwJUDg60qSdhBAAIF0BLTf8KSjSqsIIICAewHqtXtTWkQAAQRcClCnXWrSFgIIIOBeQHudJvB1v6ZoEQEEEFAlQOCraroZLAIIeCig/YbHwymjywggoFSAeq104hk2Agh4I0Cd9maq6CgCCCgV0F6nCXyVLnyGjQACCLgSIPB1JUk7CCCAQDoC2m940lGlVQQQQMC9APXavSktIoAAAi4FqNMuNWkLAQQQcC+gvU4T+LpfU7SIAAI5Fpifnzd//OMfzccff1zo5SOPPGLWrFljWlpactzz/HaNwDe/c0PPEEAAARHQfsPDKkAAAQR8EaBe+zJT9BMBBLQKUKe1zjzjRgABXwS012kCX19WKv1EAIGaBE6cOGH27dtnZmdnS7YzMDBgfvzjH5vW1taarqXtZAJfbTPOeBFAwDcB7Tc8vs0X/UUAAb0C1Gu9c8/IEUDADwHqtB/zRC8RQECvgPY6TeCrd+0zcgTUCOzevduMj48H45Vw8vvf/76RXb3y+etf/2r+53/+J/h+YWHBLF++3Jw6dcp0dHSo8al1oAS+tQpyPgIIIJCugPYbnnR1aR0BBBBwJ0C9dmdJSwgggEAaAtTpNFRpEwEEEHAnoL1OE/i6W0u0hAACORQ4cOCAGRoaCnp28OBB09/fH9nL69evm61btwY7gCXAPH/+fA5Hk88udf1g0tzxjSfz2Tl6hQACgcB9zU2m42u3m+e67gh+5qNLQPsNj67ZZrQIIOCzAPXa59mj7wggoEGAOq1hlhkjAgj4LKC9ThP4+rx66TsCCJQVkPf1trW1BceUC3ttI+HjT58+bTo7O4OvJDSWz+DgoDlz5ow5e/asaW5uNlu2bFny+Gd5dLR9P/CqVauCY+K8Gzir85Jepxw0gS9/iAj4I3D3siYz8fznCX39mTInPdV+w+MEkUYQQACBDASo1xkgcwkEEECgBgHqdA14nIoAAghkIKC9ThP4ZrDIuAQCCNRHYO/evWb//v1B6Hv16tVYnZBA9Ctf+cqiRzo3Nf3fbrhjx46ZHTt2FNqRd/6OjY0F/5YgeOfOnWZubm7JdUZHR4OwOOqT9Dzp54svvhj7ekmvEweNwDeOEscgkB+B7m9/zgw+cWd+OkRPUhfQfsOTOjAXQAABBBwJUK8dQdIMAgggkJIAdTolWJpFAAEEHAlor9MEvo4WEs0ggED+BNrb24NANM7u3nK9t4GvHDM8PGy+853vmEuXLpmHH344CIYlTO3q6gqa6O3tNc8995y59957g53Ar732WvBuYDlvZGRk0WWSnidh77Zt25Zc7z//8z+DgFs+4TEnvU7cGSXwjSvFcQjkQ0B2+b6/5658dIZeZCKg/YYnE2QuggACCDgQoF47QKQJBBBAIEUB6nSKuDSNAAIIOBDQXqcJfB0sIppAAIH8Ccg7eVeuXBl0LPx45iQ9tYGvhLmTk5NLmrDBctRO3osXL5q1a9cG50j43NraWjg/jfMmJibMrl27Fu1qTnqduFYEvnGlOA6B/Aj8fvgL+ekMPUldQPsNT+rAXAABBBBwJEC9dgRJMwgggEBKAtTplGBpFgEEEHAkoL1OE/g6Wkg0gwAC+RII72otFfja9/FG9Vzev9vX1xd8FX6ks/2dPcfutl2+fLm5ceNGJMLu3bvN+Pj4ol2+Sc+z45LrXblyJfL9wBL6futb3wreQZz0OtXMJoFvNVoci0A+BAh88zEPWfVC+w1PVs5cBwEEEKhVgHpdqyDnI4AAAukKUKfT9aV1BBBAoFYB7XWawLfWFcT5CCCQS4E4ge+BAwfM0NBQZP+7u7vN9PR08J0NfKOCY9vG+vXrzZtvvhnZ1tGjR4PAN9xmreeF2yo3AUmvU82kEvhWo8WxCORDgMA3H/OQVS+03/Bk5cx1EEAAgVoFqNe1CnI+AgggkK4AdTpdX1pHAAEEahXQXqcJfGtdQZyPAAK5FJifnw8eayyfanb4njx50szMzCwKZ+MEvnEQogLfpOcNDAyYsbGxiqeXC7WLT44bIhefR+BbcRo4AIHcCRD45m5KUu2Q9hueVHFpHAEEEHAoQL12iElTCCCAQAoC1OkUUGkSAQQQcCigvU4T+DpcTDSFAAL5ElixYoVZWFgwBw8eNP39/bE6ZwPSanf4yvGbN28ue43wY6LD10lyXrWBb7X9i4X1t4MIfKvR4lgE8iFA4JuPeciqF9pveLJy5joIIIBArQLU61oFOR8BBBBIV4A6na4vrSOAAAK1Cmiv0wS+ta4gzkcAgdwK2HfnyuOWz58/H6ufSQPf3t5eMzk5GesacpC9TtLzyu3GlX7ce++95qGHHjKHDh0KHltd7XViD+R/DyTwrUaLYxHIhwCBbz7mIateaL/hycqZ6yCAAAK1ClCvaxXkfAQQQCBdAep0ur60jgACCNQqoL1OE/jWuoI4HwEEcisQfqzzsWPHTF9fX8W+Vhv4njhxwmzbts0sX77cXLlyxbS0tCy5hrxP+NKlS+bhhx82HR0dwfdJz7PvJpbr3bhxY8m1rl+/blauXBn8fm5uzvzxj39M1L+KUKEDCHyr0eJYBPIhQOCbj3nIqhfab3iycuY6CCCAQK0C1OtaBTkfAQQQSFeAOp2uL60jgAACtQpor9MEvrWuIM5HAIFcC4TfYVvp0c4Slv7whz80U1NTsd/hK4O3j46OesyytCk7bSV8HR0dNYODgwWvpOe1t7dHticNRwXWSa8Td2IJfONKcRwC+REg8M3PXGTRE+03PFkYcw0EEEDAhQD12oUibSCAAALpCVCn07OlZQQQQMCFgPY6TeDrYhXRBgII5FogHPq2tbWZF154wTzyyCOFPp89e9Z89NFHQdBrP+FwtqmpKfj16dOnTWdn55Kx2t268oU8avnFF18MHqksu3pff/31IJyVx0pPT08v2gHs4jwJmZ955pmgT0ePHjXj4+PBzxcuXFiym7ja/sWdVALfuFIch0B+BAh88zMXWfRE+w1PFsZcAwEEEHAhQL12oUgbCCCAQHoC1On0bGkZAQQQcCGgvU4T+LpYRbSBAAK5F5BHIf/bv/3bolC3uNPymGQJUJ9//nnT2tpa+LpS4CsHSngrQa+Eu8UfCYGPHDkS+bjnWs77p3/6J7OwsLDocjKGt956y/T09Cz6fdLrxJlYAt84ShyDQL4ECHzzNR9p90b7DU/avrSPAAIIuBKgXruSpB0EEEAgHQHqdDqutIoAAgi4EtBepwl8Xa0k2kEAAS8E5BHL586dMx9//HGhv6tWrTJr1qwp7IgtHojsEJbP9u3bFwXBUQOWYFl2DMunubl50Xt7ywElPU+CXDuWBx54IHh8dNR7hO21k16nXN8JfL1Y+nQSgYLA3cuazPt77kJEkYD2Gx5FU81QEUDAcwHqtecTSPcRQKDhBajTDT/FDBABBDwX0F6nCXw9X8B0HwEEEKi3AIFvvWeA6yNQncCj37zd/Gz7supO4mivBbTf8Hg9eXQeAQRUCVCvVU03g0UAAQ8FqNMeThpdRgABVQLa6zSBr6rlzmARQAAB9wIEvu5NaRGBtARkd+8vn11m2r58W1qXoN0cCmi/4cnhlNAlBBBAIFKAes3CQAABBPItQJ3O9/zQOwQQQEB7nSbw5W8AAQQQQKAmAQLfmvg4GYFMBCTobfvSbWbwyTvNfc1NmVyTi+RHQPsNT35mgp4ggAAC5QWo16wQBBBAIN8C1Ol8zw+9QwABBLTXaQJf/gYQQAABBGoSWL9+fXD+7OxsTe1wMgIIIIBAOgLab3jSUaVVBBBAwL0A9dq9KS0igAACLgWo0y41aQsBBBBwL6C9ThP4ul9TtIgAAgioEiDwVTXdDBYBBDwU0H7D4+GU0WUEEFAqQL1WOvEMGwEEvBGgTnszVXQUAQSUCmiv0wS+Shc+w0YAAQRcCRD4upKkHQQQQCAdAe03POmo0ioCCCDgXoB67d6UFhFAAAGXAtRpl5q0hQACCLgX0F6nCXzdrylaRAABBFQJEPiqmm4GiwACHgpov+HxcMroMgIIKBWgXiudeIaNAALeCFCnvZkqOooAAkoFtNdpAl+lC59hI4AAAq4ECHxdSdIOAgggkI6A9huedFRpFQEEEHAvQL12b0qLCCCAgEsB6rRLTdpCAAEE3Ator9MEvu7XFC0igAACqgQIfFVNN4NFAAEPBbTf8Hg4ZXQZAQSUClCvlU48w0YAAW8EqNPeTBUdRQABpQLa6zSBr9KFz7ARKCewd+9eY4tja2urGRsbqwg2OTlpDh8+HBy3bt06MzIyUvGcNA6Yn583f/zjH01PT08azdNmhACBL8sCAQQQyLeA9huefM8OvUMAAQT+LkC9ZjUggAAC+RagTud7fugdAgggoL1OE/jyN4AAAksEtm7damZmZgq/n5ubMxL8lvtsU8RxwwAAIABJREFU2LDBzM7OBod0d3eb6enpzGUldN6xY4cZHR01g4ODmV9f6wUJfLXOPONGAAFfBLTf8PgyT/QTAQQQoF6zBhBAAIF8C1Cn8z0/9A4BBBDQXqcJfPkbQACBJQLFge/BgwdNf39/SSnZVdvW1lb4vl6B74EDB8zQ0BCBb8ZruusHk+aObzyZ8VW5HAJuBe5rbjIdX7vdPNd1h5Gf+SDQSALab3gaaS4ZCwIINLYA9bqx55fRIYCA/wLUaf/nkBEggEBjC2iv0wS+jb2+GR0CiQRs4Cs7N2XXrvzf8+fPl2xLHgG9f//+4Dg5nsA3Ebu3JxH4ejt1dDxC4O5lTWbi+c8T+rI6GkpA+w1PQ00mg0EAgYYWoF439PQyOAQQaAAB6nQDTCJDQACBhhbQXqcJfBt6eTM4BJIJ2MBXHo382muvmYWFBVPusc7t7e3mxo0b5qWXXgp22BYHvhcvXjRvv/32ovcCP/HEEyXfsyvXl488Flp2Dx86dKhw7ubNm8327duXPGJazrl69WrQT9ltLH0qfpdwcVvymGrX/QiLV3s9e+6ZM2fM0aNHg7F/8YtfNE899ZTp6+sz9t3KMi8dHR2FS4W9ZJfzyZMng/Oee+65RcbVzkPc1UPgG1eK43wR6P7258zgE3f60l36iUBFAe03PBWBOAABBBDIiQD1OicTQTcQQACBEgLUaZYGAgggkG8B7XWawDff65PeIVAXgXDg+6c//cmMj4+bUo91lhBx7dq1ZmBgwHz9619fEvja3b9RA5Fg+MiRI6alpWXR101N//c41WPHjgXv5C3+LF++3Jw6dWpR6GnPCR8bDp7t457T7odtP8n15Nzdu3cH3sWf8HtyT58+bTo7OwuH2LHLHITPDb/LOMk8xF18BL5xpTjOFwHZ5fv+nrt86S79RKCigPYbnopAHIAAAgjkRIB6nZOJoBsIIIBACQHqNEsDAQQQyLeA9jpN4Jvv9UnvEKiLQDjwfeCBB8y2bdtKPtbZBonHjx83H3/88aLA134nAe3Y2JjZsmVLEO6eOHHC7Nu3r+TjosPhbW9vb/C4aNmNKzte5d/y2GjZxSs7esOfUu/wnZiYMLt27TLSj1dffTXYISz9kJ20P/rRj0o+hjppP5JeL+z11ltvBbtzr1+/Huxwlp3T9lMq8JXvZR7kPAni77nnnsAt6TzEXXwEvnGlOM4ngd8Pf8Gn7tJXBMoKaL/hYXkggAACvghQr32ZKfqJAAJaBajTWmeecSOAgC8C2us0ga8vK5V+IpChQDjwHRwcNCtWrCj5WGf7OGd5pLMNXGVnrQS8EsrKpziglN9JkLl69eqgXdnJK48sth8btEa9C1hCX9vup59+umh3cFTgG76ODUPDlOHvSwWp1fQj6fXC47pw4cKi3cvS3/CO4VL9HB4eNiMjI4tWSrjdauch7pIj8I0rxXE+CRD4+jRb9LWSgPYbnko+fI8AAgjkRYB6nZeZoB8IIIBAtAB1mpWBAAII5FtAe50m8M33+qR3CNRFoDjwtTtEix/rLDt1ZfevDRrDge/TTz8d7KqVRxGfP38+chy2Xdm1Ozk5WTgm/EjncBBsD7DfFweYUYGvtCuPhY7aEWzbs/2QRyJLUF18neJAulw/kl7P7goutrDXkiB55cqVwT9LBb5RgbZtN8k8xF18BL5xpTjOJwECX59mi75WEtB+w1PJh+8RQACBvAhQr/MyE/QDAQQQiBagTrMyEEAAgXwLaK/TBL75Xp/0DoG6CBQHvvY9vcWhoX3frN2RGg585VHC8j7Z8Htkiwcjj1Tu6uoKHrUsO4Ttp1SgW+n7qMDX/k4C3xdeeCHS8+TJk2ZmZsYU7+RN0o+k17OW5bzsvJQKfKN28MZpt9Q8xF18BL5xpTjOJwECX59mi75WEtB+w1PJh+8RQACBvAhQr/MyE/QDAQQQiBagTrMyEEAAgXwLaK/TBL75Xp/0DoG6CBQHvtIJeXTz3NycCT9uWB71LP+x79INB75yjoSocQJfOfbWrVuFsSYJWuXkcoFvHEiXgW+114syL24jSeAbp10b+BbPQ5wxyDEEvnGlOM4nAQJfn2aLvlYS0H7DU8mH7xFAAIG8CFCv8zIT9AMBBBCIFqBOszIQQACBfAtor9MEvvlen/QOgboIRIWE9rHH9vHNxY9zlo7mOfCVxzU/88wzZT3vueeeRe/OTRI8W4NqrxcnmCXwrcufAxdVKkDgq3TiG3TY2m94GnRaGRYCCDSgAPW6ASeVISGAQEMJUKcbajoZDAIINKCA9jpN4NuAi5ohIVCrQFT4aB/rbN+Fax8VLLt+5fHNxYHv5s2bzdDQkCl+L264b/Z9ty521oavH95VHA6hp6enq6KpJfAtHlOlC5d6j3D4PLvLuppHOocD6PD7iePMQ6U+2+/Z4RtXiuN8EiDw9Wm26GslAe03PJV8+B4BBBDIiwD1Oi8zQT8QQACBaAHqNCsDAQQQyLeA9jpN4Jvv9UnvEKiLQKndpuHHOm/atMlI+Hv+/PlCH8Ph6osvvmi2bdsWvJ/3ypUrpqWlZclY7HXsrmF7QJKgVc6NeqSzDarl+3A4He7MxMSEOXXqlHnqqadMX19f4ask/Uh6Pbtj2gbqxVjhdqsJfG27SeYh7uIj8I0rxXE+CRD4+jRb9LWSgPYbnko+fI8AAgjkRYB6nZeZoB8IIIBAtAB1mpWBAAII5FtAe50m8M33+qR3CNRFoFTga3ehrl+/3szOzpqDBw+a/v7+Qh+Ld9PagDhql6/d3SsnFwexSYJWacdevzhA3rBhQ9Bf6bfs8g2HzxKkSni9sLBgjh07VnPgK/1Ier1SXtevXzcyJzIG+VQT+MrxSech7uIj8I0rxXE+CRD4+jRb9LWSgPYbnko+fI8AAgjkRYB6nZeZoB8IIIBAtAB1mpWBAAII5FtAe50m8M33+qR3CNRFoFTgOz8/H+zqtZ/ioLY48A2HqXJeb2+vaW5uNu+8804hvCwOWaXtpIGvDZFlN+tLL71kVq1aFQS44X7IdxJASz8++ugjMzU1FQwnKpRO2o+k1wufJ+H097//fXPz5k0zPj4e9FFCaflUG/gmnYe4i4/AN64Ux/kkQODr02zR10oC2m94KvnwPQIIIJAXAep1XmaCfiCAAALRAtRpVgYCCCCQbwHtdZrAN9/rk94hUBeBUoGvdCa8ezX8OGf5Lup9uRI2vvrqq4Vg1Q5IAs0333zTdHZ2Lhlj0qC1eCds+PHIEla/8cYbhfDUXtSGw4ODg876IQ0luZ6cJ17f+973gl3P9iPj+M1vfmPWrl0b/KrawNe2W+08xF18BL5xpTjOF4G7lzWZ9/fc5Ut36ScCFQW03/BUBOIABBBAICcC1OucTATdQAABBEoIUKdZGggggEC+BbTXaQLffK9PeodAXQQkdPzss8/M/fffb1pbWxf1QYLMTz75pOx399xzj+no6Fh0noSxly9fDn4X1W744DNnzgT/XLNmTeS7fyt9b/svbUQFyvb8qH667IdtK+71wte2zuE+2iD8woULi3wreYTbrWYe4i4+At+4Uhzni8Cj37zd/Gz7Ml+6Sz8RqCig/YanIhAHIIAAAjkRoF7nZCLoBgIIIFBCgDrN0kAAAQTyLaC9ThP45nt90jsEEFAiICH1xMSEeeyxxxa9R9gOP/w47Vu3buVKhcA3V9NBZ2oUkN29v3x2mWn78m01tsTpCORHQPsNT35mgp4ggAAC5QWo16wQBBBAIN8C1Ol8zw+9QwABBLTXaQJf/gYQQACBHAhI4Gsf2Vy8g1e6J+8ilvcNR71ruN7dJ/Ct9wxwfRcCEvS2fek2M/jknea+5iYXTdIGArkR0H7Dk5uJoCMIIIBABQHqNUsEAQQQyLcAdTrf80PvEEAAAe11msCXvwEEEEAgJwI21JX3CsvPX//6183NmzeDoFfe6Su/n52dXfKY7Xp3X97HLB/pGx8EEEAAgfwJaL/hyd+M0CMEEEAgWoB6zcpAAAEE8i1Anc73/NA7BBBAQHudJvDlbwABBBDIiYC8X/fQoUPmtddeMwsLC4t6JTt7f/zjH+cu7JVOEvjmZAHRDQQQQKCEgPYbHhYGAggg4IsA9dqXmaKfCCCgVYA6rXXmGTcCCPgioL1OE/j6slLpJwIIqBKQRzx/9tlnwZg7OztzPXYC31xPD51DAAEEjPYbHpYAAggg4IsA9dqXmaKfCCCgVYA6rXXmGTcCCPgioL1OE/j6slLpJwIIIJBTAQLfnE4M3UIAAQT+JqD9hoeFgAACCPgiQL32ZaboJwIIaBWgTmudecaNAAK+CGiv0wS+vqxU+okAAgjkVIDAN6cTQ7cQQAABAl/WAAIIIOCVgPb/gcqryaKzCCCgUoA6rXLaGTQCCHgkoL1OE/h6tFjpKgIIIJBHAQLfPM4KfUIAAQT+LqD9hoe1gAACCPgiQL32ZaboJwIIaBWgTmudecaNAAK+CGiv0wS+vqxU+okAAgjkVIDAN6cTQ7cQQACBvwlov+FhISCAAAK+CFCvfZkp+okAAloFqNNaZ55xI4CALwLa6zSBry8rlX4igEDmAlu3bjUzMzNmdHTUDA4OZnL9yclJc/PmTdPf31/19ZqamoJzTp8+bTo7O6s+P+kJBL5J5TgPAQQQyEZA+w1PNspcBQEEEKhdgHpduyEtIIAAAmkKUKfT1KVtBBBAoHYB7XWawLf2NUQLCCDQoAJZB74HDhwwQ0NDiQPmegW+XT+YNHd848kGXQUMy3eB+5qbTMfXbjfPdd1h5Gc+CGgU0H7Do3HOGTMCCPgpQL32c97oNQII6BGgTuuZa0aKAAJ+Cmiv0wS+fq5beo0AAhkI+Bb4ZkASeQkC33rJc91qBO5e1mQmnv88oW81aBzbMALab3gaZiIZCAIINLwA9brhp5gBIoCA5wLUac8nkO4jgEDDC2iv0wS+Db/EGSACCCQVIPCNJ0fgG8+Jo+ov0P3tz5nBJ+6sf0foAQIZC2i/4cmYm8shgAACiQWo14npOBEBBBDIRIA6nQkzF0EAAQQSC2iv0wS+iZcOJyKAQKML1BL4zs/Pm0OHDpkPPvjAzM7OFqi6u7vNzp07TV9f3yI++zjm8C/l3bhzc3NmYWHBXLhwwXR0dCwhl+u0tbUt+n3UO3yr7U81c0vgW40Wx9ZTQHb5vr/nrnp2gWsjUBcB7Tc8dUHnoggggEACAep1AjROQQABBDIUoE5niM2lEEAAgQQC2us0gW+CRcMpCCCgQyBp4Hvx4kWzadOmIKhdvny52bhxYwD24YcfBr+Tz+joqBkcHCxAyrWuXr0aBLwS4La3t5t169YFx4+Pj5vh4WEzMjKyBH5iYsLs2rXL9Pb2mqmpqeD74sA3SX+qmWEC32q0OLbeAr8f/kK9u8D1EchcQPsNT+bgXBABBBBIKEC9TgjHaQgggEBGAtTpjKC5DAIIIJBQQHudJvBNuHA4DQEEGl8gaeArYa0EtwMDA2ZsbGwR1O7du4MAV4LgGzduLPruwIEDZmhoaFEYfOLECbNt27YgBJZAuPizYcOGYAfx8ePHg+PkUxz4Ju1P3Bkm8I0rxXF5ECDwzcMs0IesBbTf8GTtzfUQQACBpALU66RynIcAAghkI0CdzsaZqyCAAAJJBbTXaQLfpCuH8xBAoOEFkgS+8uhkCXVlN29xoCtg169fNytXrgzsJBRubW0tOEYFvvKlDWyLH+tsH+dsw2P7WOhw4FtLf+JOMIFvXCmOy4MAgW8eZoE+ZC2g/YYna2+uhwACCCQVoF4nleM8BBBAIBsB6nQ2zlwFAQQQSCqgvU4T+CZdOZyHAAINL5Ak8I2DEhXMynmlAt+9e/ea/fv3L3mss/293Ulcqt1KfUp6nm2XwLeSMN/nSYDAN0+zQV+yEtB+w5OVM9dBAAEEahWgXtcqyPkIIIBAugLU6XR9aR0BBBCoVUB7nSbwrXUFcT4CCDSsgIvAV3bYfvLJJ+bSpUvm2rVr5oMPPggewSyf4kcvlwp85R28a9euXfJY5+Kdv3GC22r6E3diCXzjSnFcHgQIfPMwC/QhawHtNzxZe3M9BBBAIKkA9TqpHOchgAAC2QhQp7Nx5ioIIIBAUgHtdZrAN+nK4TwEEGh4gaSBrzy2+eWXXzaTk5NmYWFhkZM8ftn+Lm7gKw3Yd/XaxzpHhcClAt+k/Yk7wQS+caU4Lg8CBL55mAX6kLWA9huerL25HgIIIJBUgHqdVI7zEEAAgWwEqNPZOHMVBBBAIKmA9jpN4Jt05XAeAgg0vECSwFfCVTlPdvFKuPv444+bBx980DzwwAPmK1/5iuno6DDVPtJZoCcmJsyuXbsKj3W2j3MeHR01g4ODwVxEtVtLf+JOMIFvXCmOy4MAgW8eZoE+ZC2g/YYna2+uhwACCCQVoF4nleM8BBBAIBsB6nQ2zlwFAQQQSCqgvU4T+CZdOZyHAAINL5Ak8LXBbFtbmzl37pxpaWlZ4pQk8JVHMUub8p+rV68a+zjnubk509raGlwjqt1a+hN3ggl840pxXB4ECHzzMAv0IWsB7Tc8WXtzPQQQQCCpAPU6qRznIYAAAtkIUKezceYqCCCAQFIB7XWawDfpyuE8BBBoeIEkga99D293d7eZnp5eYiSPed6xY0fw+2oe6SzH9/X1mampKXPs2LGgjfXr15vz588XrhEV+NbSn7gTTOAbV4rj8iBA4JuHWaAPWQtov+HJ2pvrIYAAAkkFqNdJ5TgPAQQQyEaAOp2NM1dBAAEEkgpor9MEvklXDuchgEDDCyQJfO2OWnmc86lTp4JHONuPhL27d++u+A7fgYEBMzY2tsQ3HBbLlxL8SghsP+V2+CbpT9wJJvCNK8VxeRAg8M3DLNCHrAW03/Bk7c31EEAAgaQC1OukcpyHAAIIZCNAnc7GmasggAACSQW012kC36Qrh/MQQKDhBWzgG2egt27dCg6Td+auXr26EOrKTl/5fPjhh8Hv5N9yjLzj9/jx46anp6fQ/IkTJ8y2bduCf8tx69atMyMjI4Xvi9v+9NNPFz0yutQ7fJP2J8645RgC37hSHFdvgbuXNZn399xV725wfQQyF9B+w5M5OBdEAAEEEgpQrxPCcRoCCCCQkQB1OiNoLoMAAggkFNBepwl8Ey4cTkMAgcYXSBL4ioq8b/eNN94wsiNXQl75SIC7c+fOYEfu3r17zf79+03UTl75bnx8PDhPduXeuHFjEbTsEJbve3t7g/bDn1LvBq6lP3FmmcA3jhLH5EHg0W/ebn62fVkeukIfEMhUQPsNT6bYXAwBBBCoQYB6XQMepyKAAAIZCFCnM0DmEggggEANAtrrNIFvDYuHUxFAAAEE2OHLGvBDQHb3/vLZZabty7f50WF6iYBDAe03PA4paQoBBBBIVYB6nSovjSOAAAI1C1CnayakAQQQQCBVAe11msA31eVF4wgggEDjC7DDt/Hn2OcRStDb9qXbzOCTd5r7mpt8Hgp9RyCxgPYbnsRwnIgAAghkLEC9zhicyyGAAAJVClCnqwTjcAQQQCBjAe11msA34wXH5RBAAIFGE1i/fn0wJHkvMR8EEEAAgfwJaL/hyd+M0CMEEEAgWoB6zcpAAAEE8i1Anc73/NA7BBBAQHudJvDlbwABBBBAoCYBAt+a+DgZAQQQSF1A+w1P6sBcAAEEEHAkQL12BEkzCCCAQEoC1OmUYGkWAQQQcCSgvU4T+DpaSDSDAAIIaBUg8NU684wbAQR8EdB+w+PLPNFPBBBAgHrNGkAAAQTyLUCdzvf80DsEEEBAe50m8OVvAAEEEECgJgEC35r4OBkBBBBIXUD7DU/qwFwAAQQQcCRAvXYESTMIIIBASgLU6ZRgaRYBBBBwJKC9ThP4OlpINIMAAghoFSDw1TrzjBsBBHwR0H7D48s80U8EEECAes0aQAABBPItQJ3O9/zQOwQQQEB7nSbw5W8AAQQQQKAmAQLfmvg4GQEEEEhdQPsNT+rAXAABBBBwJEC9dgRJMwgggEBKAtTplGBpFgEEEHAkoL1OE/g6Wkg0gwACCGgVIPDVOvOMGwEEfBHQfsPjyzzRTwQQQIB6zRpAAAEE8i1Anc73/NA7BBBAQHudJvDlbwABBLwVuH79url8+XKh/52dnWXHcubMmeD7NWvWmJaWltyPu9r+Vnu8KwACX1eStIMAAgikI6D9hicdVVpFAAEE3AtQr92b0iICCCDgUoA67VKTthBAAAH3AtrrNIGv+zVFiwggkLLA5OSk+cUvfmFmZ2eXXKm3t9f8y7/8i4kKf5uamoLjT58+Hfl9yt2uuvlq+1vt8VV3qMQJBL6uJGkHAQQQSEdA+w1POqq0igACCLgXoF67N6VFBBBAwKUAddqlJm0hgAAC7gW012kCX/drihYRQCBFgd27d5vx8fHgCsuXLzcbN24MfpbdvuEA+NixY6avr29RT+oViCblqLa/W7duDS41OjpqOjo6kl626vMIfKsm4wQEEEAgUwHtNzyZYnMxBBBAoAYB6nUNeJyKAAIIZCBAnc4AmUsggAACNQhor9MEvjUsHk5FAIFsBWRn744dO4KLHjx40PT39y/qgIS+L7/8ciEQnpubM62trYVjqg1Qsx3d0qv50t+uH0yaO77xZL25uL4ygfuam0zH1243z3XdYeRnPgggUFpA+w0PawMBBBDwRYB67ctM0U8EENAqQJ3WOvOMGwEEfBHQXqcJfH1ZqfQTAQSCHbtTU1NmeHjYjIyMlBTZsGFDsNu3+Lg4AWr4vcD333//osDYXjB8TLn3Bke9U7ea9w6X669t+5577ins5o3zDt9qrh93yRH4xpXiuDQE7l7WZCae/zyhbxq4tNkwAtpveBpmIhkIAgg0vAD1uuGnmAEigIDnAtRpzyeQ7iOAQMMLaK/TBL4Nv8QZIAKNIyCPLJ6ZmQkeWTw4OFhyYLIT+PDhw+bpp59etAu4XIA6Pz8fBMQSKIc/8rjiN998c8k7f9vb243sID5+/Ljp6elZ0peLFy+atWvXBo+dvnHjhjlx4oTZt29f5HuHBwYGzCuvvGJaWloWtVOqv3v37jX79+8P2j516lQh8C03viTXj7tyCHzjSnFcWgLd3/6cGXzizrSap10EvBfQfsPj/QQyAAQQUCNAvVYz1QwUAQQ8FaBOezpxdBsBBNQIaK/TBL5qljoDRcB/ARt0trW1mQ8++CBy9225UZYKRCWc3bRpk1lYWDDSdm9vr2lubjbvvPNOIaAtfiew7YuEtWNjY0suG/7+scceKzyKWtp+8MEHg+M/+uijQsAc1U5Uf+1jrYvDXmmv1PjCj8Ku5vpxVwyBb1wpjktLQHb5vr/nrrSap10EvBfQfsPj/QQyAAQQUCNAvVYz1QwUAQQ8FaBOezpxdBsBBNQIaK/TBL5qljoDRcB/AXkc8erVq4NgVj4SXkpQ+/DDDxd2uZYbZalA1O7WjQpdw2Fp+J3AxTt4i69r27xw4UIhTC4OjeWciYkJs2vXruD0W7duLWqmuL/lwl45sdT4VqxYEZhVe/24K4bAN64Ux6Up8PvhL6TZPG0j4LWA9hseryePziOAgCoB6rWq6WawCCDgoQB12sNJo8sIIKBKQHudJvBVtdwZLAL+C8ijl3fv3h082jn8kR2vjz/+eBCubt++fcnjkUsFovKo423btgWPR75y5UrkefZR0sXvBLbvCi5+rLO8S7erqyvYLSw7kd99991gN68EtlEfG9RKONzR0VE4JBzg/vnPfw52CUft7LUnRAW+4pX0+nFXC4FvXCmOS1OAwDdNXdr2XUD7DY/v80f/EUBAjwD1Ws9cM1IEEPBTgDrt57zRawQQ0COgvU4T+OpZ64wUgYYSkB22f/jDH8x77723JPyVgUa95zcqED1w4IAZGhoypR7NLG3ZnbXyPt/z588XHO3u3OJzJZAeHx+v+K5haUh2La9cuTJo8/Tp04veFWz7K+1Le/Ip9c5g+a7cO3xLTX6568ddMAS+caU4Lk0BAt80dWnbdwHtNzy+zx/9RwABPQLUaz1zzUgRQMBPAeq0n/NGrxFAQI+A9jpN4KtnrTNSBBpawAbAr7/+upFHL8unOPSNCkTt7t2ogNiC2R278u/wY5dl96zs4pVdtzdu3Cj42kcohx8BLV9KHy9fvmyuXbsW7PiV72dnZwvnlQp8wxPX3d1tpqenI+eyUuBb7fXjLhgC37hSHJemAIFvmrq07buA9hse3+eP/iOAgB4B6rWeuWakCCDgpwB12s95o9cIIKBHQHudJvDVs9YZKQLeC0hgKZ/wY4+jBmV32Mp3n376aeExza4DX2m/r6/PTE1NFXbe2kdEh3cDS7+/973vFYJo22f7GGo5Xz7lAl8JpF977bXgXbwHDx40/f39S4ZeKvBNev24C4bAN64Ux6UpQOCbpi5t+y6g/YbH9/mj/wggoEeAeq1nrhkpAgj4KUCd9nPe6DUCCOgR0F6nCXz1rHVGioDXAvaxyrKj9urVqxXHEhV+Rv0uzuOXw+/kLb627Zd9rLNt79ixY0EYLLuAJfyVoFZ25z799NPmW9/6llmzZk3ZIFoGaPtrA177COlS7xsu9Q7fpNeviPy3Awh840pxXJoCBL5p6tK27wLab3h8nz/6jwACegSo13rmmpEigICfAtRpP+eNXiOAgB4B7XWawFfPWmekCHgtILtU165dG4yheCds8cDC76W9cOFCYUdwVCBqQ9Ti9/OG29y7d6/Zv3+/6e3tDd7nG/7ItVavXh38Sh7rbB/nbHcW23cEl2o/zjt8w+PdsGFD8BjoqL6Ue0dxkuvHXTAEvnGlOC5NAQLfNHVp23cB7Tc8vs8f/UcAAT0C1Gs9c81IEUDATwHqtJ/zRq8RQECPgPY6TeCrZ60zUgS8F7Dv25XwUh6D3NraGjkmu8u2eDdwqR2wcpx8ooJkG+jKDl27a7cN0DqHAAAgAElEQVT4ovZ6sst3fHx8URhrA99S796130ddP6q/4fcJHz9+3PT09BS6Uy7wTXL9uAuGwDeuFMelKUDgm6YubfsuoP2Gx/f5o/8IIKBHgHqtZ64ZKQII+ClAnfZz3ug1AgjoEdBepwl89ax1RoqA9wKyy3fTpk3B45HlIwHrY489Zr761a8G/7506ZL59a9/HeyAlU+cQFSOszt45VHJY2NjZsuWLcHjluV9vPv27QvaK7cD2L631wKHr2sf+Szfhd+9K2OR3cUSENtPqXf4Fv8+3N8rV66UfTR0LdePu2AIfONKcVyaAgS+aerStu8C2m94fJ8/+o8AAnoEqNd65pqRIoCAnwLUaT/njV4jgIAeAe11msBXz1pnpAg0hIAEpf/8z/9cCHWjBiXB7VtvvbVo96scF7UD1p5vd+lGtSe7Y48cOVIIVqOOaW9vN3Nzc0auLY92Dn/sY5ijzhsdHTUnT540MzMzS3YQl+pveNfx8PCwGRkZCZoudXzS68ddMAS+caU4Lk0BAt80dWnbdwHtNzy+zx/9RwABPQLUaz1zzUgRQMBPAeq0n/NGrxFAQI+A9jpN4KtnrTNSBBpKQB5tfPbs2SAstR95xLPs+LU7dIsHLI+Elo+ErB0dHUs8JEx+++23jf0vBmnviSeeWBIcR0HKbt333nvPbN682QwODi45RHba/va3vzV/+ctfgu/kuO3btwePpZbvDh8+vOTccv2VXcW/+tWvgrZkV7K0U+74JNePu2AIfONKcVxaAncvazLv77krreZpFwHvBbTf8Hg/gQwAAQTUCFCv1Uw1A0UAAU8FqNOeThzdRgABNQLa6zSBr5qlzkARQACBdAQIfNNxpdX4Ao9+83bzs+3L4p/AkQgoE9B+w6NsuhkuAgh4LEC99njy6DoCCKgQoE6rmGYGiQACHgtor9MEvh4vXrqOAAII5EGAwDcPs6C3D7K795fPLjNtX75NLwIjR6CCgPYbHhYIAggg4IsA9dqXmaKfCCCgVYA6rXXmGTcCCPgioL1OE/j6slLpJwIIIJBTAQLfnE5Mg3dLgt62L91mBp+809zX3NTgo2V4CNQmoP2GpzY9zkYAAQSyE6BeZ2fNlRBAAIEkAtTpJGqcgwACCGQnoL1OE/hmt9a4EgIIINCQAuvXrw/GNTs725DjY1AIIICA7wLab3h8nz/6jwACegSo13rmmpEigICfAtRpP+eNXiOAgB4B7XWawFfPWmekCCCAQCoCBL6psNIoAggg4ExA+w2PM0gaQgABBFIWoF6nDEzzCCCAQI0C1OkaATkdAQQQSFlAe50m8E15gdE8Aggg0OgCBL6NPsOMDwEEfBfQfsPj+/zRfwQQ0CNAvdYz14wUAQT8FKBO+zlv9BoBBPQIaK/TBL561jojRQABBFIRIPBNhZVGEUAAAWcC2m94nEHSEAIIIJCyAPU6ZWCaRwABBGoUoE7XCMjpCCCAQMoC2us0gW/KC4zmEUAAgUYXIPBt9BlmfAgg4LuA9hse3+eP/iOAgB4B6rWeuWakCCDgpwB12s95o9cIIKBHQHudJvDVs9YZKQIIIJCKAIFvKqw0igACCDgT0H7D4wyShhBAAIGUBajXKQPTPAIIIFCjAHW6RkBORwABBFIW0F6nCXxTXmA0jwAC+RSYn5837777btWde+SRR0xnZ2fV58U54cCBA8Fh27dvN62trXFOycUxBL65mAY6gQACCJQU0H7Dw9JAAAEEfBGgXvsyU/QTAQS0ClCntc4840YAAV8EtNdpAl9fVir9RAABpwJnzpwxXV1dVbc5OjpqBgcHqz4vzglNTU3BYadPn04tVI7Tj2qPIfCtVozjEUAAgWwFtN/wZKvN1RBAAIHkAtTr5HaciQACCGQhQJ3OQplrIIAAAskFtNdpAt/ka4czEUDAY4FSO3xPnjxpZmZmTFtbm3nhhReWjDDNHb6+Br5dP5g0d3zjSY9XA13Pk8B9zU2m42u3m+e67jDyMx8EEKhdQPsNT+2CtIAAAghkI0C9zsaZqyCAAAJJBajTSeU4DwEEEMhGQHudJvDNZp1xFQQQ8ERAHqs8NDRkuru7zfT0dKa9JvDNlJuL5Vzg7mVNZuL5zxP65nye6J4fAtpvePyYJXqJAAIIGEO9ZhUggAAC+RagTud7fugdAgggoL1OE/jyN4AAAgiEBOIEvpXetVvqe/t7eSS0PFL67Nmzprm52WzZsiV4Z2+pwPf69evm0KFDQS8feOAB09PTs2TOTpw4YT7++OPg96tWrQrabGlpWXJcpb7LCRMTE+bmzZux3yXMDl/+hNIS6P7258zgE3em1TztIqBGQPsNj5qJZqAIIOC9APXa+ylkAAgg0OAC1OkGn2CGhwAC3gtor9MEvt4vYQaAAAIuBeIEvpV24pb63v7+2LFjZseOHYVuDwwMmLGxsZKB79atW4PHTMu7cmXXcTjIleB4586dZm5ubglD1PuGbVul3kUsj7qWx1kvX77c3LhxIxYtgW8sJg5KICC7fN/fc1eCMzkFAQTCAtpveFgNCCCAgC8C1GtfZop+IoCAVgHqtNaZZ9wIIOCLgPY6TeDry0qlnwggkIlAFoGvDGR4eNh85zvfMZcuXTIPP/yw6ejoiAx8d+/ebcbHx0uGvV1dXYFLb2+vee6558y9994b7Bx+7bXXzMLCQnCdkZGRgt3k5GQQNkuoe/Xq1SWme/fuNfv3719yXjl8At9Mlqbai/x++Atqx87AEXAloP2Gx5Uj7SCAAAJpC1Cv0xamfQQQQKA2Aep0bX6cjQACCKQtoL1OE/imvcJoHwEEvBLIIvCVcFaC1+JP8c7gcmGvnNve3h7s7I3arXvx4kWzdu3a4BJyjDwyWj7yeOiVK1cGP1+4cCEImsMf22bUd6UmksDXqyXuXWcJfL2bMjqcQwHtNzw5nBK6hAACCEQKUK9ZGAgggEC+BajT+Z4feocAAghor9MEvvwNIIAAAiGBLAJfeaRzX1/fEvdw4Hv06NGSO3vlRHln77Zt28o+etkGxsW7fEv93obEpXb/Evjyp1IPAQLfeqhzzUYT0H7D02jzyXgQQKBxBajXjTu3jAwBBBpDgDrdGPPIKBBAoHEFtNdpAt/GXduMDAEEEghkEfiePn3adHZ2lgx85V29s7OzwffHjx83PT09S461/ZRj33zzzciR2tC4u7s7ePev/diwuDjYtY9zPnjwoOnv74+txw7f2FQcmECAwDcBGqcgUCSg/YaHBYEAAgj4IkC99mWm6CcCCGgVoE5rnXnGjQACvghor9MEvr6sVPqJAAKZCOQh8A0PVELZc+fOmZaWlkXjt/2Mg1Ic+Mo5K1asCN7xG350s32cc/gR0HHaJ/CNo8QxSQUIfJPKcR4CfxfQfsPDWkAAAQR8EaBe+zJT9BMBBLQKUKe1zjzjRgABXwS012kCX19WKv1EAIFMBPIQ+C5fvtz87ne/Mzt37gzev1v8SGaBCPdz8+bNZW1WrVq15BHSdjevbdvu+o0KhyvBE/hWEuL7WgQIfGvR41wE/k9A+w0P6wABBBDwRYB67ctM0U8EENAqQJ3WOvOMGwEEfBHQXqcJfH1ZqfQTAQQyEchD4Gsf43zmzBnT1dUVjDu8E1f+bfvZ29trJicnq7Ypfl+vfa9vqfcLl7sAgW/V/JxQhQCBbxVYHIpACQHtNzwsDAQQQMAXAeq1LzNFPxFAQKsAdVrrzDNuBBDwRUB7nSbw9WWl0k8EEMhEoNbA1wap0tnid/U2NTUFY6j0Dt/w9319fWZqasrIu3rPnz9fMLA7cmU38JUrV5Y88lkOlMD40qVL5uGHHzYdHR1L/OwjnCVM3rRpU/CI508//TSyrXL4BL6ZLE21FyHwVTv1DNyhgPYbHoeUNIUAAgikKkC9TpWXxhFAAIGaBajTNRPSAAIIIJCqgPY6TeCb6vKicQQQ8E0gTuC7YcMGMzs7a0ZHR83g4OCiIdqAVn7pIvCdn58Pwl4JY4uvZ9/DOzAwYMbGxhb14/r16+ahhx4KHgkd1U85eGJiwuzatcvILmEJlaPaiTN/BL5xlDgmqQCBb1I5zkPg7wLab3hYCwgggIAvAtRrX2aKfiKAgFYB6rTWmWfcCCDgi4D2Ok3g68tKpZ8IIJCJQJzA1wal0iEJUx955BHz17/+1fzqV78yMzMzpq2tLQhaXQS+4WBWfpZ2W1tbAwu7y1d+lnfvvvjii+bee+8NdvW+/vrrwbESFk9PT0fu2pUwWfpqP/ZR0tVCE/hWK8bx1QgQ+FajxbEIRAtov+FhXSCAAAK+CFCvfZkp+okAAloFqNNaZ55xI4CALwLa6zSBry8rlX4igEAmAnECX+mIfedtuFPyeOW33nqrEPy6CnzlGnZXsQS7EuDaj4S+EvRKuFv8kWOPHDlS9hHNW7duDUJq6fuNGzcSGRP4JmLjpBgCdy9rMu/vuSvGkRyCAALlBLTf8LA6EEAAAV8EqNe+zBT9RAABrQLUaa0zz7gRQMAXAe11msDXl5VKPxFAIBMBee/t2bNnzapVq4w8nrncR97X+4c//MHcvHkzOH7Lli1BuDo5OWmuXbtmtm/fXtiNK+1ImCyf4t/ba5T7Xq4lwWyp822/5fvm5uaS7+0tHo8NuIeHh83IyEgiYwLfRGycFEPg0W/ebn62fVmMIzkEAQTKCWi/4WF1IIAAAr4IUK99mSn6iQACWgWo01pnnnEjgIAvAtrrNIGvLyuVfiKAAAIpCNgdvhcuXDAdHR2JrkDgm4iNkyoIyO7eXz67zLR9+TasEECgRgHtNzw18nE6AgggkJkA9Tozai6EAAIIJBKgTidi4yQEEEAgMwHtdZrAN7OlxoUQQACBfAnIruG1a9cG7/k9f/584s4R+Cam48QIAQl62750mxl88k5zX3MTRggg4EBA+w2PA0KaQAABBDIRoF5nwsxFEEAAgcQC1OnEdJyIAAIIZCKgvU4T+GayzLgIAgggkA8B+2hoeQz1+Pi4WVhYMMePHzc9PT2JOyiBsXxmZ2cTt8GJCCCAAALpCWi/4UlPlpYRQAABtwLUa7eetIYAAgi4FqBOuxalPQQQQMCtgPY6TeDrdj3RGgIIIJBrgevXr5uVK1cW+jgwMGDGxsZq6jOBb018nIwAAgikLqD9hid1YC6AAAIIOBKgXjuCpBkEEEAgJQHqdEqwNIsAAgg4EtBepwl8HS0kmkEAAQR8EZicnDTXrl0zDzzwQE07e+14CXx9mXn6iQACWgW03/BonXfGjQAC/glQr/2bM3qMAAK6BKjTuuab0SKAgH8C2us0ga9/a5YeI4AAArkSIPDN1XTQGQQQQGCJgPYbHpYEAggg4IsA9dqXmaKfCCCgVYA6rXXmGTcCCPgioL1OE/j6slLpJwIIIJBTAQLfnE4M3UIAAQT+JqD9hoeFgAACCPgiQL32ZaboJwIIaBWgTmudecaNAAK+CGiv0wS+vqxU+okAAgjkVIDAN6cTQ7cQQAABAl/WAAIIIOCVgPb/gcqryaKzCCCgUoA6rXLaGTQCCHgkoL1OE/h6tFjpKgIIIJBHAQLfPM4KfUIAAQT+LqD9hoe1gAACCPgiQL32ZaboJwIIaBWgTmudecaNAAK+CGiv0wS+vqxU+olAjgUuXrxohoaGgh5OT0+X7Wn42NHRUdPR0VE43lU7k5OT5vDhw0G7Y2NjprW1tWyftm7dGqvvctCJEyfMxx9/bE6ePFloc926deYf//EfzZYtW0xLS0usmdq9e7eZn583X/ziF430N+oT9ijXqIzvscceW3J9aV+uI5+nn37a9Pf3V+zbxMSEee+994Ljjhw5Ems8BL4VWTkAAQQQqKuA9hueuuJzcQQQQKAKAep1FVgcigACCNRBgDpdB3QuiQACCFQhoL1OE/hWsVg4FAEEogXOnDljurq6gi9v3bpVlil87OnTp01nZ2fheFftHDhwoBBAd3d3Vwyhm5qaKvZdgtB//dd/NQsLCyXHt3z5cvPSSy+ZwcHBsgYSxLa1tRWOOX78uOnp6VlyTtgjztqT6586dWpRiL53716zf//+4PQLFy4s+q64TQmY165dG/xawvhK47DnE/jGmR2OQQABBOonoP2Gp37yXBkBBBCoToB6XZ0XRyOAAAJZC1CnsxbneggggEB1AtrrNIFvdeuFoxFAIELAVVDrqp1w4CvdPXjwYNndrZUCX9klOz4+Hoy8t7fXPPfcc+ahhx4q7H6Vfh89erRwzPDwsBkZGSm5VmwIK2H0zMxM0GbULt84HtevXzf/9V//FezklTBawtfz588Xri3fS1/n5uZMpfBbdjpLfyodVzwwAl/KAgIIIJBvAe03PPmeHXqHAAII/F2Aes1qQAABBPItQJ3O9/zQOwQQQEB7nSbw5W8AAQRqFogTTNqLZL3DV64rO19nZ2dLPtq5XOArO3t37doVdP/YsWOmr6+vpJeEtjt27Ai+L7ebdsWKFUE4K8fYHbUSyBY/ejoN11Lhtx1nJauowXf9YNLc8Y0na15HNKBL4L7mJtPxtdvNc113GPmZDwIIpCeg/YYnPVlaRgABBNwKUK/detIaAggg4FqAOu1alPYQQAABtwLa6zSBr9v1RGsIqBRII5is5dHQdoev7FSVHa4S9pbbtVoq8JVzV69eHYSzcR9xbHfJlgpWbSgsj3S+evVqECBPTU1Ftl+Nqyw8O47iR2XLd3ZXcVSgK4+Yll26Ms5Ku6GjFjiBr8o/e2eDvntZk5l4/vOEvs5EaQiBpQLab3hYEwgggIAvAtRrX2aKfiKAgFYB6rTWmWfcCCDgi4D2Ok3g68tKpZ8I5FigmmAyyx2+EvJKUGt30ZYKM0sFvjaclZD0ypUrhUc4l5sKCU+Ld+qGjy8OeE+cOGG2bdsW7EK+cePGoqarcQ2/Fzgq8A0/2rn4EdJJH+VsO0vgm+M/Tk+61v3tz5nBJ+70pLd0EwH/BLTf8Pg3Y/QYAQS0ClCvtc4840YAAV8EqNO+zBT9RAABrQLa6zSBr9aVz7gRcChQTTCZdeA7PT1twu/0jXrUcqnA14azAwMDZmxsrGaxcCgbfoSzfcRz8SOj47pKuxLiyk7m4nf4hjsdbu/48eOmp6fHhAPnco+9Ljd4At+al4b6BmSX7/t77lLvAAACaQlov+FJy5V2EUAAAdcC1GvXorSHAAIIuBWgTrv1pDUEEEDAtYD2Ok3g63pF0R4CCgXCQaLsqi33sY9YlmOKd6LGDTjl3HLBcfiRzhL4ymfDhg0lA9FSgW97e7uRYDbu45wrTb3tV/EOW/u45eLHTsdxlcdCSx/lI4+J/s1vfmM6OjpKdsWG2HLsuXPnzEMPPRScbwPgSmOI+p7AN4ka5xQL/H74C6AggEBKAtpveFJipVkEEEDAuQD12jkpDSKAAAJOBajTTjlpDAEEEHAuoL1OE/g6X1I0iIA+gXAwWc3oswx8L168aDZt2hT5Pt5Sga/9fanAV9ocGhoqOWQbNtsDbIBcvJM3vPM3vAM5jqsEt7Kr96mnngreB1zpE34vsZwrYW9xAF2pjeLvCXyrFeP4KAECX9YFAukJaL/hSU+WlhFAAAG3AtRrt560hgACCLgWoE67FqU9BBBAwK2A9jpN4Ot2PdEaAioFinfblkO4dOmS2bVrV3BIloGvXG9iYqJw7XCwmjTwrRTI3rp1q0BR7l29cpDdgRx+fHS5Hc/yfuHdu3cHAfbw8LAZGRmJvfZsX+SEat5PXOoCBL6x6TmwjACBL8sDgfQEtN/wpCdLywgggIBbAeq1W09aQwABBFwLUKddi9IeAggg4FZAe50m8HW7nmgNAZUCrh7F7KqdqEc624nZunWrmZmZWfSu21KBrw1hS+3wld2yly9fXjTn4UA7HPhKODs+Ph4ErBs3blyyTuyjmcMBbCWP8PfVvme40tiqWcgEvtVocWwpAQJf1gYC6Qlov+FJT5aWEUAAAbcC1Gu3nrSGAAIIuBagTrsWpT0EEEDArYD2Ok3g63Y90RoCKgUqBZNhlHLv3k3aTjhYlWuVC3zl8cnyCGTZGWuD3FKBrw1p5fjz58/HmtuoMUgwvHLlyljny0H2kc9xPOxY5bxq3sNrg28X7ycm8I09tRxYRoDAl+WBQHoC2m940pOlZQQQQMCtAPXarSetIYAAAq4FqNOuRWkPAQQQcCugvU4T+LpdT7SGgEqBOMGkhSkX+Mo7cdeuXRscKu+WbW1tLekpjzTesWNH8H01ga8cX/xoZ3vN4nbCfa3Un6jx2fbs9eSduYcPHy45pp///OfB7mM5Tnb8xnGVMPmhhx4KvKp5PDOBr8o/1VwPmsA319ND5zwX0H7D4/n00X0EEFAkQL1WNNkMFQEEvBSgTns5bXQaAQQUCWiv0wS+ihY7Q0UgLYE4wWRUIFr8Dl85ZsWKFYt235bqsw0se3t7jYS/4U+5Hb72uPCjnWdnZ4NfFwe+8rvwcdPT06alpaUsY5RFe3t7EMhWetdu+N26YiOfrq6ukn2LMq10jeLxs8M3rb8K2q1WgMC3WjGORyC+gPYbnvhSHIkAAgjUV4B6XV9/ro4AAghUEqBOVxLiewQQQKC+AtrrNIFvfdcfV0egIQRcBr7hRxRLGPn8888vClllR+vLL78cvA9XPlGhcZzAN/xoZzsJUYFv+Dh5tPObb75pOjs7I+dNdii/+uqrZmpqKvhe2qtm17KcY8NheSfvM888EyvwlfNsMC0/x9mNzA7fhvjTa6hBEPg21HQymJwJaL/hydl00B0EEECgpAD1msWBAAII5FuAOp3v+aF3CCCAgPY6TeDL3wACCNQs4DLwLQ4v5d/d3d1BHyXstbtx5d+ldqfGCXzl/PCjneXfUYGv/F5CX9lJbK8twe/jjz9umpubg3599NFHwXcStMpHHq380ksvmcHBQVPte4CL38m7bdu2oM1SfbOTJ32UR0FbL9mNXO5D4FvzsqcBxwIEvo5BaQ6BkID2Gx4WAwIIIOCLAPXal5minwggoFWAOq115hk3Agj4IqC9ThP4+rJS6ScCORZwHfjKUCX4/H//7/8VQtTw8CUA/slPflJyp23cwFfaDO+MrRSqyqOjf/vb3xZ28BZPifRr586dZsuWLcGuZAmoV69eHTyi+tixY6avr6/iLBYHt/JOX/lU6ps1GxoaCo4/fvy46enpKXk9At+KU8EBGQsQ+GYMzuVUCWi/4VE12QwWAQS8FqBeez19dB4BBBQIUKcVTDJDRAABrwW012kCX6+XL51HIB8CEmxevnw56Eypxx3bnoaPXbNmTcV34oaPlzbinCOh6SeffGLuuece09HRURapmr6HG5KQ235KXafasdr25DHQn3322aJ+V3KVg8PXqzR2e43777/ftLa21rSQun4wae74xpM1tcHJugXuXtZk3t9zl24ERo9AigLab3hSpKVpBBBAwKkA9dopJ40hgAACzgWo085JaRABBBBwKqC9ThP4Ol1ONIYAAgjoEyDw1Tfnrkf86DdvNz/bvsx1s7SHAAJ/E9B+w8NCQAABBHwRoF77MlP0EwEEtApQp7XOPONGAAFfBLTXaQJfX1Yq/UQAAQRyKkDgm9OJ8aRbsrv3l88uM21fvs2THtNNBPwT0H7D49+M0WMEENAqQL3WOvOMGwEEfBGgTvsyU/QTAQS0Cmiv0wS+Wlc+40YAAQQcCRD4OoJU1owEvW1fus0MPnmnua+5SdnoGS4C2Qpov+HJVpurIYAAAskFqNfJ7TgTAQQQyEKAOp2FMtdAAAEEkgtor9MEvsnXDmcigAACCPyvwPr16wOH2dlZPBBAAAEEciig/YYnh1NClxBAAIFIAeo1CwMBBBDItwB1Ot/zQ+8QQAAB7XWawJe/AQQQQACBmgQIfGvi42QEEEAgdQHtNzypA3MBBBBAwJEA9doRJM0ggAACKQlQp1OCpVkEEEDAkYD2Ok3g62gh0QwCCCCgVYDAV+vMM24EEPBFQPsNjy/zRD8RQAAB6jVrAAEEEMi3AHU63/ND7xBAAAHtdZrAl78BBBBAAIGaBAh8a+LjZAQQQCB1Ae03PKkDcwEEEEDAkQD12hEkzSCAAAIpCVCnU4KlWQQQQMCRgPY6TeDraCHRDAIIIKBVgMBX68wzbgQQ8EVA+w2PL/NEPxFAAAHqNWsAAQQQyLcAdTrf80PvEEAAAe11msCXvwEEEEAAgZoECHxr4uNkBBBAIHUB7Tc8qQNzAQQQQMCRAPXaESTNIIAAAikJUKdTgqVZBBBAwJGA9jpN4OtoIdEMAggkFzhw4IAZGhqq2IAEi48//rh5/vnnTWtra8XjtR3Q1NQUDPn06dOms7Mzs+ET+GZGzYUQQACBRALab3gSoXESAgggUAcB6nUd0LkkAgggUIUAdboKLA5FAAEE6iCgvU4T+NZh0XFJBBBYLGAD3+XLl5uNGzdG8ly9etXMzc0F38lxs7OzhL5FUgS+/GUhgAACCEQJaL/hYVUggAACvghQr32ZKfqJAAJaBajTWmeecSOAgC8C2us0ga8vK5V+ItDAAjbw7e7uNtPT0yVHeubMGfPd737XLCwsmErHNjBX7obW9YNJc8c3nsxdv+hQvgXua24yHV+73TzXdYeRn/kggEB6AtpveNKTpWUEEEDArQD12q0nrSGAAAKuBajTrkVpDwEEEHAroL1OE/i6XU+0hgACCQTiBr7S9OTkpNmxY0dwlVu3biW4Gqe4FiDwdS2qq727lzWZiec/T+ira9oZbcYC2m94MubmcggggEBiAep1YjpORAABBDIRoE5nwsxFEEAAgcQC2us0gW/ipcOJCCDgSqCawFd2+XZ1dQWXLhX4TkxMmF//+tfBY5/l09bWZnp7e82ePXtMS0vLkm7bRyFLe3Lu66+/Xnh8tJy3f//+4PHRFy9eNK+++qqZmpoK2pB31/70pz81PT09JSnm56Itr60AACAASURBVOfNoUOHzAcffFDojxwsO5R37txp+vr6yvZHAu5f/OIXhXPlvBdffDHymuUe6ZykH3Hnl8A3rhTHlRLo/vbnzOATdwKEAAIpCWi/4UmJlWYRQAAB5wLUa+ekNIgAAgg4FaBOO+WkMQQQQMC5gPY6TeDrfEnRIAIIVCtQTeAbft/vjRs3Fl3q+vXrZuvWrYVwVAJZCXhnZmaC4+Tdv6dOnTIdHR2LzrNB6cDAgBkfHw8C4vb2dvPhhx8Gj4+W89566y2zbdu24Gd5z3D4ncLHjx+PDGAlIN60aVOhDft+YtuudGJ0dNQMDg7G6k/4mseOHVsSFpcKfJP2I+48EvjGleK4UgKyy/f9PXcBhAACKQlov+FJiZVmEUAAAecC1GvnpDSIAAIIOBWgTjvlpDEEEEDAuYD2Ok3g63xJ0SACCFQrECfwldBSgtuhoaGg+YMHD5r+/v5Fl5KwV46RoFd24cquXPlIEPzyyy8HYa4EtleuXFm009cGpXJsOEiV81avXh0EtvKRQPiVV14pnCu7c+U6sgtYduIWfyQ0npubC84bGxtb9PXu3bsL/SkOrsP9KR5nnPNOnz5tOjs7C9dL2o+480jgG1eK48oJ/H74CwAhgEBKAtpveFJipVkEEEDAuQD12jkpDSKAAAJOBajTTjlpDAEEEHAuoL1OE/g6X1I0iAAC1QrYwDfOeRLYvvTSS0t2xUogvHbt2qAJCVlt2Btu0wafxSFqeIdvqWBWdv3KDtvwxz5eWvpUHNrKI5QlnJXdvMXfSRsSJq9cuTKyv+X6E+e8cOBbSz/izIccQ+AbV4rjygkQ+LI+EEhPQPsNT3qytIwAAgi4FaBeu/WkNQQQQMC1AHXatSjtIYAAAm4FtNdpAl+364nWEEAggUD4Mc32scfSjISb9j289p23W7ZsiXwPr22j1G5baU/ez7tr167g/bnT09OFntqANerRzOXajfM+4XIcpR7BXK4/0l6l84p3+FaaknLv/q10rnxP4BtHiWMqCRD4VhLiewSSC2i/4Ukux5kIIIBAtgLU62y9uRoCCCBQrQB1uloxjkcAAQSyFdBepwl8s11vXA0BBCIEyj3SWULV7373u8FjlaMejWybs49Xjnonrj2mVEBbLvC0fYtqt5rAV3bafvLJJ+bSpUvm2rVr5oMPPiiE2cUBbaUAtpbAt5p+xF2sBL5xpTiunACBL+sDgfQEtN/wpCdLywgggIBbAeq1W09aQwABBFwLUKddi9IeAggg4FZAe50m8HW7nmgNAQQSCFR6h++JEyfMtm3bgpaHh4fNyMjIkqvY9/fmKfC17w6W9/va9wDbjstjoO3v0g58k/Yj7lQS+MaV4rhyAgS+rA8E0hPQfsOTniwtI4AAAm4FqNduPWkNAQQQcC1AnXYtSnsIIICAWwHtdZrA1+16ojUEEEggUCnwlSblfbjj4+NB61GPLK5mh2/xO3fT2OErIauE0PJIarne448/bh588EHzwAMPmK985Sumo6Mj8aOZq9nhW0s/4k4lgW9cKY4rJ0Dgy/pAID0B7Tc86cnSMgIIIOBWgHrt1pPWEEAAAdcC1GnXorSHAAIIuBXQXqcJfN2uJ1pDAIEEAnECXwkuV69eHeyKbWtrM1evXl10JRfv8I0KkpM+0tm+L1j6eu7cucj3DlcT3IYHW815tfQj7lQS+MaV4jgCX9YAAvUR0H7DUx91rooAAghUL0C9rt6MMxBAAIEsBajTWWpzLQQQQKB6Ae11msC3+jXDGQgg4FggTuArl5RHI+/YsSO4evGjmy9evGjWrl0bfDc3N2daW1uX9LK9vT347uDBg6a/v7/wfRo7fCuNKTyWNB/pXEs/4k4zgW9cKY4rJ8AOX9YHAukJaL/hSU+WlhFAAAG3AtRrt560hgACCLgWoE67FqU9BBBAwK2A9jpN4Ot2PdEaAggkEKgUSoab3LBhQ+ExyVeuXFm0c9a+x3f9+vVmamqqEPrad9jKI6Hl8crF56UR+NqdtXK9U6dOBY9wth8Je+UR1Vm8w7eWfsSdSgLfuFIcV06AwJf1gUB6AtpveNKTpWUEEEDArQD12q0nrSGAAAKuBajTrkVpDwEEEHAroL1OE/i6XU+0hgACCQSqCXzPnDljurq6gqsMDAyYsbGxwhXD76uVX0rw29LSYmZmZoJjosJX+X0agW/4EdRyje7u7qAPH374YRD0yr/lGHnH7/Hjx01PT09hHOX6U66/UefV0o+4U0ngG1eK48oJEPiyPhBIT0D7DU96srSMAAIIuBWgXrv1pDUEEEDAtQB12rUo7SGAAAJuBbTXaQJft+uJ1hBAIIFANYGvNC+7Y2W3rnyKH4csAee7775rfv3rXwdhqnzkPbq9vb1mz549Vb1LV85N+g5fOXd+ft688cYbwaOo7W5eCXp37txp+vr6zN69e83+/fuXBNcuA99a+hF3Kgl840pxXCmBu5c1mff33AUQAgikJKD9hiclVppFAAEEnAtQr52T0iACCCDgVIA67ZSTxhBAAAHnAtrrNIGv8yVFgwgggIAuAQJfXfOdxmgf/ebt5mfbl6XRNG0igMD/Cmi/4WERIIAAAr4IUK99mSn6iQACWgWo01pnnnEjgIAvAtrrNIGvLyuVfiKAAAI5FSDwzenEeNIt2d37y2eXmbYv3+ZJj+kmAv4JaL/h8W/G6DECCGgVoF5rnXnGjQACvghQp32ZKfqJAAJaBbTXaQJfrSufcSOAAAKOBAh8HUEqa0aC3rYv3WYGn7zT3NfcpGz0DBeBbAW03/Bkq83VEEAAgeQC1OvkdpyJAAIIZCFAnc5CmWsggAACyQW012kC3+RrhzMRQAABBP5XYP369YGDfWcyKAgggAAC+RLQfsOTr9mgNwgggEBpAeo1qwMBBBDItwB1Ot/zQ+8QQAAB7XWawJe/AQQQQACBmgQIfGvi42QEEEAgdQHtNzypA3MBBBBAwJEA9doRJM0ggAACKQlQp1OCpVkEEEDAkYD2Ok3g62gh0QwCCCCgVYDAV+vMM24EEPBFQPsNjy/zRD8RQAAB6jVrAAEEEMi3AHU63/ND7xBAAAHtdZrAl78BBBBAAIGaBAh8a+LjZAQQQCB1Ae03PKkDcwEEEEDAkQD12hEkzSCAAAIpCVCnU4KlWQQQQMCRgPY6TeDraCHRDAIIIKBVgMBX68wzbgQQ8EVA+w2PL/NEPxFAAAHqNWsAAQQQyLcAdTrf80PvEEAAAe11msCXvwEEEEAAgZoECHxr4uNkBBBAIHUB7Tc8qQNzAQQQQMCRAPXaESTNIIAAAikJUKdTgqVZBBBAwJGA9jpN4OtoIdEMAgjkV+DixYvms88+K9vBNWvWmJaWFqeDOHPmTNBeGm277KjtZ2dnZ6JmCXwTsXESAgggkJmA9huezKC5EAIIIFCjAPW6RkBORwABBFIWoE6nDEzzCCCAQI0C2us0gW+NC4jTEUAg/wJbt241MzMzFTsqweVPf/pT09PTU/HYOAc0NTUFh50+fdokDVPjXKfWY2w/b926lagpAt9EbJyEAAIIZCag/YYnM2guhAACCNQoQL2uEZDTEUAAgZQFqNMpA9M8AgggUKOA9jpN4FvjAuJ0BBDIv4ANfJcvX242btwY2eFwIHzs2DHT19dX88C0BL5dP5g0d3zjyZq9aECHwH3NTabja7eb57ruMPIzHwQQSF9A+w1P+sJcAQEEEHAjQL1240grCCCAQFoC1Om0ZGkXAQQQcCOgvU4T+LpZR7SCAAI5FrCBb3d3t5meno7s6fXr140cNzs7ayQYvnLlSs2PeCbwzfGioGt1F7h7WZOZeP7zhL51nwk6oEFA+w2PhjlmjAgg0BgC1OvGmEdGgQACjStAnW7cuWVkCCDQGALa6zSBb2OsY0aBAAJlBOIEvnL6/Py8aWtrC1oqtctXguHLly8Hx9x///2mtbW15JXjBL7h9qShco9+Ln7XbvjcuI+MljF+8skni/pe6yOd2eHLn19Sge5vf84MPnFn0tM5DwEEYgpov+GJycRhCCCAQN0FqNd1nwI6gAACCJQVoE6zQBBAAIF8C2iv0wS++V6f9A4BBBwIxA185VI2/BwdHTWDg4OFq0tQOjw8bKamphb1SN5f++abb0YGteUC3xMnTph9+/YFO4qLPwMDA+aVV15ZssPYtvfpp5+al19+2YyPjy86Vfo3MjISKSZh8c6dO83c3Fzhe9nxfOTIEbNy5crgd0nf4Uvg62CRKm1Cdvm+v+cupaNn2AhkJ6D9hic7aa6EAAII1CZAva7Nj7MRQACBtAWo02kL0z4CCCBQm4D2Ok3gW9v64WwEEPBAIEnge/DgQdPf3x+M7uLFi2bTpk1mYWEh2AHc29trmpubzTvvvFMIbKN2BJcKfCcnJ82OHTuCtqWtBx98MPj5o48+KgTKEvqOjY0t0rXtScgsQbEc8/Wvf9386U9/KoS/UaGvhL1dXV1BW3Lu97//fXPz5s3gHBmPDZ0JfD1YzA3Yxd8Pf6EBR8WQEMiXgPYbnnzNBr1BAAEESgtQr1kdCCCAQL4FqNP5nh96hwACCGiv0wS+/A0ggEDDC8QNfCcmJsyuXbsCD9kJax/X3N7eHvw7KoQNh7fhc6SNUoHvihUrgvA4KiQO96E4gLXtyTuGT506ZTo6OgpzV+68Uv2XXcuPP/54YdcvgW/D/ynkcoAEvrmcFjrVYALab3gabDoZDgIINLAA9bqBJ5ehIYBAQwhQpxtiGhkEAgg0sID2Ok3g28CLm6EhgMD/CdjA1z5+udjlz3/+s/nv//7vwi5Z2XUrQa585NHL27ZtMxKyXrlyZcljlsPtF++ujQp8JWR99913g9289hrF/bHnXbhwYVGoa39f6tHNUeeF+3/jxo0lS8J+L18Q+PIXUw8BAt96qHNNbQLab3i0zTfjRQABfwWo1/7OHT1HAAEdAtRpHfPMKBFAwF8B7XWawNfftUvPEUAgpoANfOMcbt9r29LSEhx+4MABMzQ0FLm717Znd/lKoHz+/PnCZcq9w7dUX65fv154p+7p06cXvRu4UntR38fpvz2PwDfOCuEY1wIEvq5FaQ+BpQLab3hYEwgggIAvAtRrX2aKfiKAgFYB6rTWmWfcCCDgi4D2Ok3g68tKpZ8IIJBYwAa+skt348aNke1s3rzZSNgbfkyyHGjPHR0dNYODg5Hnht+RGw5NKwW08m7gy5cvm2vXrgU7fuWR0PZ9unIhF4FvX19f8F7gcv3fsGFDcF0C38RLjBNrECDwrQGPUxGIKaD9hicmE4chgAACdRegXtd9CugAAgggUFaAOs0CQQABBPItoL1OE/jme33SOwQQcCAQ9x2+UZdKI/CVoPd73/te4d259roSSMs7dSWglY+LwDdO/+0xBL4OFhtNVC1A4Fs1GScgULWA9hueqsE4AQEEEKiTAPW6TvBcFgEEEIgpQJ2OCcVhCCCAQJ0EtNdpAt86LTwuiwAC2QnUEvju3r07eLdvnB2+bW1t5urVq4WBlXqHrzz6eWFhIdhR/PTTT5tvfetbZs2aNYX3A5faGVxpx3DU93v37jX79+83pd77K51tb28PwmcC3+zWJFf6uwCBL6sBgfQFtN/wpC/MFRBAAAE3AtRrN460ggACCKQlQJ1OS5Z2EUAAATcC2us0ga+bdUQrCCCQY4FaAt+JiQmza9cuU/x+3vBwbaja29tr5H2+9lPunbql2nP9Dt9S7xe2fQxfj8A3x4u4gbtG4NvAk8vQciOg/YYnNxNBRxBAAIEKAtRrlggCCCCQbwHqdL7nh94hgAAC2us0gS9/Awgg0PACtQS+8/PzRnbuyqf4EcvyOwlMV69eHezYPXbsmJF35tpPucBXdvdOT08vsT9w4IAZGhqKvF6SHb7lAmS5SPh6BL4N/6eQywES+OZyWuhUgwlov+FpsOlkOAgg0MAC1OsGnlyGhgACDSFAnW6IaWQQCCDQwALa6zSBbwMvboaGAAL/J1BL4Cvn2x288o7dsbExs2XLluDxyydOnDD79u0zs7OzkTuAowJau+NW2j148KDp7+8P+ijv9ZXdxPL4aPtx8Q5facuGurb/EkpLEHzo0KFCuCzHEfjyF1MPAQLfeqhzTW0C2m94tM0340UAAX8FqNf+zh09RwABHQLUaR3zzCgRQMBfAe11msDX37VLzxFAIKZArYGvXMa+yzfqkrJb98iRI4V38NpjSu3I3bBhQxASR33kXcEnT540MzMzsXYMh9sotwO4VP/l0dLykf4Q+MZcUBzmTODuZU3m/T13OWuPhhBAIFpA+w0P6wIBBBDwRYB67ctM0U8EENAqQJ3WOvOMGwEEfBHQXqcJfH1ZqfQTAQQSC8gOXSn269atMyMjI4nbkV24b7/9dtCWfFpbW80TTzxhenp6ItuUoFk+EuJ2dHQsOkZ2+v72t781f/nLX4Lfb9682Wzfvj1oU747fPhw8LvBwcHCeeXak4MqfX/mzBlz9OhRI4+pls/TTz8d7DC2PlGPmI6D1fWDSXPHN56McyjHILBI4NFv3m5+tn0ZKgggkLKA9huelHlpHgEEEHAmQL12RklDCCCAQCoC1OlUWGkUAQQQcCagvU4T+DpbSjSEAAII6BQg8NU577WOWnb3/vLZZabty7fV2hTnI4BABQHtNzwsEAQQQMAXAeq1LzNFPxFAQKsAdVrrzDNuBBDwRUB7nSbw9WWl0k8EEEAgpwIEvjmdmJx2S4Leti/dZgafvNPc19yU017SLQQaS0D7DU9jzSajQQCBRhagXjfy7DI2BBBoBAHqdCPMImNAAIFGFtBepwl8G3l1MzYEEEAgA4Hwe4AzuByXQAABBBCoUkD7DU+VXByOAAII1E2Ael03ei6MAAIIxBKgTsdi4iAEEECgbgLa6zSBb92WHhdGAAEEGkOAwLcx5pFRIIBA4wpov+Fp3JllZAgg0GgC1OtGm1HGgwACjSZAnW60GWU8CCDQaALa6zSBb6OtaMaDAAIIZCxA4JsxOJdDAAEEqhTQfsNTJReHI4AAAnUToF7XjZ4LI4AAArEEqNOxmDgIAQQQqJuA9jpN4Fu3pceFEUAAgcYQIPBtjHlkFAgg0LgC2m94GndmGRkCCDSaAPW60WaU8SCAQKMJUKcbbUYZDwIINJqA9jpN4NtoK5rxIIAAAhkLEPhmDM7lEEAAgSoFtN/wVMnF4QgggEDdBKjXdaPnwggggEAsAep0LCYOQgABBOomoL1OE/jWbelxYQQQQKAxBAh8G2MeGQUCCDSugPYbnsadWUaGAAKNJkC9brQZZTwIINBoAtTpRptRxoMAAo0moL1OE/g22opmPAgggEDGAgS+GYNzOQQQQKBKAe03PFVycTgCCCBQNwHqdd3ouTACCCAQS4A6HYuJgxBAAIG6CWiv0wS+dVt6XBgBBKoVmJycNNeuXSt52qpVq8zGjRtNa2trtU2XPf7AgQPB99u3b3fetsuO1qufBL4uZ5G2EEAAAfcC2m943IvSIgIIIJCOAPU6HVdaRQABBFwJUKddSdIOAgggkI6A9jpN4JvOuqJVBBBIQWDr1q1mZmamYssDAwPmlVdeMS0tLRWPjXNAU1NTcNjp06dNZ2dnnFPqcky9+kngW5fp5qIIIIBAbAHtNzyxoTgQAQQQqLMA9brOE8DlEUAAgQoC1GmWCAIIIJBvAe11msA33+uT3iGAQEjABr7d3d1m8+bNS2xOnjxZCIR7e3uN7Ah28alXkFpt39nhW60YxyOAAAI6BLTf8OiYZUaJAAKNIEC9boRZZAwIINDIAtTpRp5dxoYAAo0goL1OE/g2wipmDAgoEbCB7+joqBkcHIwctYS8O3bsCL67cOHC/2/v/3/tqu478X85qRKahjpg1Ea0ahl/qcZKVKPwLUrsSrbEl9hkFBTP2ECEkEixcauMyiR2sIMildjUtBM0qOMvUZD4AWKcEoVExbFBxVKgKMYOAqmIStgIRRl+MhDCH8D789qfrtt9zz1f9z3n3L3vfhwpCvjstfZaj7Xuwuc871o7rVmzZt46TQl8593RihWs+8vH00f+yxcrllZssQt8cumStOZPP5xuW/eRFP/sRYDA9AXa/oFn+uLuSIAAgWoC1utqbkoRIEBgWgLW6WlJuw8BAgSqCbR9nRb4Vps3ShEgsAACwwS+0ayVK1emc+fOpUOHDqVt27bNtHTQDthe7w8KfN9+++30zDPPFM8XXrp0abr22muLZ/3mZw73evZvlDt16lT6t3/7t5k2fu5zn+t5bHRuX4Tdzz//fHrhhRdm3W9Q/0a937BDLPAdVqrd1338giXp8B2/K/Rt9zTQ+wUSaPsHngVid1sCBAiMLGC9HplMAQIECExVwDo9VW43I0CAwMgCbV+nBb4jTxkFCBBYKIFRA9+nnnoqbdy4caa5g4LbXu/3Kxeh7o4dO9K77747i2X37t0p/gMTzxzu9uzfPXv2pH379nWlXLFiRfrRj340Z3dybseRI0dmdjFHBfHM4gMHDqR+7axyv2HHWeA7rJTrrv/z30k7b/woCAIEpizQ9g88U+Z2OwIECFQWsF5XplOQAAECUxGwTk+F2U0IECBQWaDt67TAt/LUUZAAgWkLDBP45iOdL7roovT666+nZcuWzTRz3IFv+fjoCHi/8IUvpN/+9rfpoYcemnmWcNy8M/DN4Wu08f7770+f+tSnija++uqr6Z577inC43hO8fHjx2cR5/bHH+b7RZnPfvazRTjcq39V7zfs+Ap8h5VyXezy/cndHwNBgMCUBdr+gWfK3G5HgACBygLW68p0ChIgQGAqAtbpqTC7CQECBCoLtH2dFvhWnjoKEiAwbYEc+EYYumHDhjm3f+mll9LRo0dTBKknT57suUO2247bqGyUHb5xPPKqVauKcDZ23G7dunVWe+Lfoy3xKt8vyl1yySXFn3d7xnAc1bxu3bri/Q8++GBWnbl9W7ZsKY6L7nx1a/987jfs+Ap8h5VyXQj8y+7fA0GAwJQF2v6BZ8rcbkeAAIHKAtbrynQKEiBAYCoC1umpMLsJAQIEKgu0fZ0W+FaeOgoSIDBtgRz4Drpv7H69++67Z+3ujTLj3OGbd/deeeWV6fTp03Oa9MYbb6Q4mjlenYHva6+9VuzmLT9fuFzBoOC5W8Dcq38R+Fa93yDn/L7Ad1gp14WAwNc8IDB9gbZ/4Jm+uDsSIECgmoD1upqbUgQIEJiWgHV6WtLuQ4AAgWoCbV+nBb7V5o1SBAgsgMAwO3yffvrpYtdtt12+4wx88zHJ+/fvTzt37uyqcdVVV6UzZ850fYZvtwIRzp46dSpt2rSpeLtzJ3LV9vcaqkH3G3aIBb7DSrkuBAS+5gGB6Qu0/QPP9MXdkQABAtUErNfV3JQiQIDAtASs09OSdh8CBAhUE2j7Oi3wrTZvlCJAYAEEhnmGb4SYcV0ErZ3Pwa0amHYrN0xb8jXdjpCOHcDPPPNMeuWVV1L884svvlgE1eXXOAPfKvcbdogFvsNKuS4EBL7mAYHpC7T9A8/0xd2RAAEC1QSs19XclCJAgMC0BKzT05J2HwIECFQTaPs6LfCtNm+UIkBgAQSGCVmjWceOHZvZJXvu3Lm0fPnyorV1CXzzcdBlwjgaOo6AXr9+fdq+fXvx1rgC36r3G3aIBb7DSrkuBAS+5gGB6Qu0/QPP9MXdkQABAtUErNfV3JQiQIDAtASs09OSdh8CBAhUE2j7Oi3wrTZvlCJAYAEEhg18n3/++bRu3bqiheXQdJyB744dO9LBgwdTPC947969XTW6HelcblscBx27kNesWTOr/KBn+HbbMRwVdCs3n/sNO8QC32GlXBcCAl/zgMD0Bdr+gWf64u5IgACBagLW62puShEgQGBaAtbpaUm7DwECBKoJtH2dFvhWmzdKESCwAALDBr5VdvjG0cqXX3550athdtbmXbOxM/f06dNzNOII5dix21nfAw88kHbt2jXnuOlcQa9y8X6VwHo+9xt2iAW+w0q5LgQEvuYBgekLtP0Dz/TF3ZEAAQLVBKzX1dyUIkCAwLQErNPTknYfAgQIVBNo+zot8K02b5QiQGABBIYJfMvP8I3A9ezZszMtzTtuY2ftzp07Z/Vg69at6ejRo8WfDRP4xn1WrVpVPHf3yJEjKcqXX3kHcGd9OYDtFRSP2o7yPbsFwvO537BDLPAdVsp1ISDwNQ8ITF+g7R94pi/ujgQIEKgmYL2u5qYUAQIEpiVgnZ6WtPsQIECgmkDb12mBb7V5oxQBAgsgkAPfOAZ5w4YNc1rw5ptvpth5GyFsvDqD28OHD888HzdC38997nPpt7/9bXrooYfSiRMnih258czfYQLfqL/8bNw42vkLX/jCrPpyA8v1lY9Y3rJlS/rrv/7r4rJXX301/f3f/31x/4suuqjow7DtyPcZdKTzqPcbdogFvsNKuS4EBL7mAYHpC7T9A8/0xd2RAAEC1QSs19XclCJAgMC0BKzT05J2HwIECFQTaPs6LfCtNm+UIkBgAQRy4Dvo1hHcRoi7cePGOZeWd97mNyNgffTRR2eC31GC1nLoW75Z7Pq9+eabiz/qrG/Pnj1p3759c9oW7X7kkUfSP/7jPxa7jQ8dOpS2bds2c12VI52jcNX7DXLO7wt8h5VyXQgIfM0DAtMXaPsHnumLuyMBAgSqCVivq7kpRYAAgWkJWKenJe0+BAgQqCbQ9nVa4Ftt3ihFgMACCES4+qtf/arnnZcuXZo+9alPpbVr1/ZtXTyv9xe/+EV677330p/8yZ+ka6+9Ni1btqzYsRv1b968OS1fvnymjjgWOV6df54viOfuvvjii0XZaEPUF+X7BbRR5plnninaEK/YbZzbHbuAX3jhhaJt5aOiB7Wj3/tV7jfsEAt8h5Vy3ccvWJJ+cvfHQBAgMGWBtn/gmTK32xEgQKCygPW6Mp2CSbbNJwAAIABJREFUBAgQmIqAdXoqzG5CgACBygJtX6cFvpWnjoIECLRZIIe8q1evTmvWrJlDEc/4veSSS4o//+CDDxY1lcB3UQ/vWDv3+T/7cPrbzReMtU6VESAwWKDtH3gGC7mCAAEC9RCwXtdjHLSCAAECvQSs0+YGAQIE6i3Q9nVa4Fvv+al1BAjUVCA/izeOg3799deLHcLlV+y23bVrV4rnDR8/frymvRhPswS+43Fc7LXE7t7v3npBWvGHH1rsXdU/ArUTaPsHntoNiAYRIECgh4D12tQgQIBAvQWs0/UeH60jQIBA29dpga+fAQIECFQUuOqqq9KZM2fSlVdemf7X//pf6Y//+I/Tb3/72/TP//zP6eDBg0Wtnc/vrXirWhcT+NZ6eBa8cRH0rviDD6WdX/xo+uTSJQveHg0g0EaBtn/gaeOY6zMBAs0UsF43c9y0mgCB9ghYp9sz1npKgEAzBdq+Tgt8mzlvtZoAgRoIxLOAYxfviRMn5rRmxYoV6aGHHkobN26sQUsn24QIvOMV4bcXAQIECNRPoO0feOo3IlpEgACB7gLWazODAAEC9RawTtd7fLSOAAECbV+nBb5+BggQIDBPgQh+f/GLX6T33nuvqOlzn/tcWrt27TxrbU5xgW9zxkpLCRBop0DbP/C0c9T1mgCBJgpYr5s4atpMgECbBKzTbRptfSVAoIkCbV+nBb5NnLXaTIAAgRoJCHxrNBiaQoAAgS4Cbf/AY1IQIECgKQLW66aMlHYSINBWAet0W0devwkQaIpA29dpgW9TZqp2EiBAoKYCAt+aDoxmESBA4D8E2v6Bx0QgQIBAUwSs100ZKe0kQKCtAtbpto68fhMg0BSBtq/TAt+mzFTtJECAQE0FBL41HRjNIkCAgMDXHCBAgECjBNr+BVWjBktjCRBopYB1upXDrtMECDRIoO3rtMC3QZNVUwkQIFBHAYFvHUdFmwgQIPCfAm3/wGMuECBAoCkC1uumjJR2EiDQVgHrdFtHXr8JEGiKQNvXaYFvU2aqdtZKYM+ePSkWj0984hPp8ccf79u2V155Je3atStdccUVae/evVPrxxtvvJH+/d//PW3cuHHmnjfccEPxz/v3709r1qyZd1uyQ1S0fPnydODAgYF1htcjjzxSXDdtk4GNq3hBdj1+/HjFGsZTbNzjO2yrBL7DSrmOAAECCyPQ9g88C6PurgQIEBhdwHo9upkSBAgQmKaAdXqa2u5FgACB0QXavk4LfEefM0oQSBGsnThxopCI8HTnzp09VZ5//vm0bt26dP3116dpBYIRqt58881z2rZkyZKinc8991xau3btvEey7BCVnTt3rgh++72uuuqqdObMmeKSaZrMu7N9KsiuH3zwwSRvM7DucY/vwBv+xwUC32GlXEeAAIGFEWj7B56FUXdXAgQIjC5gvR7dTAkCBAhMU8A6PU1t9yJAgMDoAm1fpwW+o88ZJQjMCnyD4+WXX+65Y3YhAt8HHnig2FXcGUaPOxDsDHwPHTqUtm3b1nOGxK7jFStWzLwv8B3vD1PMtXitXr06LVu2bLyV96lt3V8+nj7yX744tfu5Ub0EPrl0SVrzpx9Ot637SIp/9iJAoH4Cbf/AU78R0SICBAh0F7BemxkECBCot4B1ut7jo3UECBBo+zot8PUzQKCCQGfQGTscT58+3bWmNgS+0f/YtdvPIXDiCOh9+/YV18X1At8Kk6+GRQS+NRyUBWjSxy9Ykg7f8btC3wWwd0sCgwTa/oFnkI/3CRAgUBcB63VdRkI7CBAg0F3AOm1mECBAoN4CbV+nBb71np9aV1OBHPjeddddxTN833333Z5HOw8T+MZzfn/4wx8WzwWOVxyLfOONN856/m6ZovzM2NjN++yzzxbPE77tttvSQw89lM6ePVscrxy7aVeuXDnzrNzyDt9LL700PfzwwzP3jOfp3nHHHQOPZO5sRxxtHTuJ/+7v/q5w6Hesc7TlnXfeSd/85jeLHcidge+xY8fSv/7rv860Ke61YcOGtHnz5r7tip3D5b4M8hv1+tznGOuf//znKcrHPW655ZbiaOxBRzrPZ3w729rPY9AzfKv6DvoxFPgOEmrP+9f/+e+knTd+tD0d1lMCDRFo+weehgyTZhIgQGDWZzMcBAgQIFA/AX+vrt+YaBEBAgTKAm1fpwW+fh4IVBDIgW8EnUuXLk3bt28vaul2tPOgwDfveu3WjAhEH3vssTnH8+aAMQLngwcPzhSN9kSQ2vnKwWqvcvn6iy66KJ08ebLn8dSd9ZYd3nzzzaItvY51jtDz8ssvT9Hmyy67bFbg+/bbbxfHZOdn+3azeOqpp7oG4KP65eOuR/GO9t16660zz20ulz1y5EjxvOR4dXuG76jti3ryOJXrLt+z1zj1OrJ7Pr7D/HgIfIdRasc1scv3J3d/rB2d1UsCDRJo+weeBg2VphIg0HIB63XLJ4DuEyBQewHrdO2HSAMJEGi5QNvXaYFvy38AdL+aQDno3Llz58wzfWNH7alTp2YFtP0C3xwGRoB34MCBdO211xZlYyfmt7/97Z7HJOdgL1qfg9AIVC+88MJi5+mgZ/hGuS1bthTHK8f1sYs0/j0C1+hD7BAe5lV2+PSnP502bdrU81jn3Ndo77/927/NCnxzPXHU8/e///2ZwDn69NWvfrVnu3I/w+/+++8vdgJnv6985SvFjuPdu3envXv3Ft05fPhwEc53Xh9j9Dd/8zc9j5kuj9Ojjz5aBM8Ron73u98tDPOrM/Adx/iOMk69At+qvsPMgbhG4DusVDuu+5fdv9eOjuolgQYJtP0DT4OGSlMJEGi5gPW65RNA9wkQqL2Adbr2Q6SBBAi0XKDt67TAt+U/ALpfTaAz8I3ANMLKzoAxau8V+EaZCFfj9dxzzxVHA5dfESiuWrWqqDN2em7dunXm7RzslcPMctlBgW+3Z+eW23P+/Pk5u4q7SXU6XHzxxT2Pdc7HOceRzrl90Y4IurNDt/v2alc/n7J7hLtxz/L13XYLl98vj0f5/t12cJd38JYD33GM76jj1C3wHTSug94f5idE4DuMUnuuEfi2Z6z1tDkCbf/A05yR0lICBNouYL1u+wzQfwIE6i5gna77CGkfAQJtF2j7Oi3wbftPgP5XEugMOqOSeL5rPtq3HBj2CnzzbtMIik+fPt21HTlMjF2eUX9+5WCv1zHHgwLfXuV67RDthdTpkNvbeaxz7FiO3b85oC4HvsePHy+qj928a9as6Xqrbu3KdfbbkVyuM49Pv+tz++PY6Qii4zVonMqBaTnwHVQu6h40vp1Bf+f4d/6iQL/xG9V3lB8Mge8oWov/WoHv4h9jPWyeQNs/8DRvxLSYAIG2Cliv2zry+k2AQFMErNNNGSntJECgrQJtX6cFvm2d+fo9L4FugW9UGLtwjx49WuxYzUc79wp8d+zYUTzzNp67G8dCd3vlsnmX6qDAL78/KPDttqM4ys438M3P6e0MsXNf8w7ZboFvZ/+jrv/3//5f+td//deZY5PL7R6mjnKd+foYmzvvvLOr97PPPls8p7e8szaHsv3GKe9sLge+kxzfXuM0yvgN8h3lB0TgO4rW4r9W4Lv4x1gPmyfQ9g88zRsxLSZAoK0C1uu2jrx+EyDQFAHrdFNGSjsJEGirQNvXaYFvW2e+fs9LoFfgWz4WOO9m7RX49qqj3LBcNv6sHCYOCvYWKvCNdsbRzefOnUvl448jEI3/5WcDdwtrYwfuk08+WTxHN8p3e3ULfHsda91ZPt9zmIEvB77DjFO+pjxGw5SrOr5VAt9RfYdxytcIfEfRWvzXCnwX/xjrYfME2v6Bp3kjpsUECLRVwHrd1pHXbwIEmiJgnW7KSGknAQJtFWj7Oi3wbevM1+95CfQL8/JRw3GDCCjjtW7dulm7RuPPJhkILmTgm3fE5iC28zjn6Htn4Jt3w8Z7sZv56quvTldccUX6kz/5k/TZz342XX755YVjt8C387jrXgOb7xnHNd9yyy19x//CCy+cOV4679rut8O37oFvFd9RfkAEvqNoLf5rBb6Lf4z1sHkCbf/A07wR02ICBNoqYL1u68jrNwECTRGwTjdlpLSTAIG2CrR9nRb4tnXm6/e8BAaFteWjnR966KHi+bXlXaNx83IAmZ8X29mo/NzZzrJ13uGbj3XOz8rNYWPs2l2+fHnRxXLge/vttxfPPo6g96c//Wlau3btnLHp1t/8jNxOm3LhuHfUe8cdd6Qnnngi7dq1a844DJoIua39guXcvvIO30mO7yg7fPMcGtV3kEv5fYHvKFqL/1qB7+IfYz1snkDbP/A0b8S0mACBtgpYr9s68vpNgEBTBKzTTRkp7SRAoK0CbV+nBb5tnfn6PS+BQYFv+WjneJ5tHFPcGUzmna8RxL3++utp2bJlc9qU79N5bHGdA9/oRPlY5/Xr1xfPND59+vRM/8qB74YNG/oGseVjj8s7fHOwHJWeP39+jt8bb7xR3De//+tf/3pmp3A5fC6jR4h88uTJ9KUvfal4HnO88n16jVOvY5knOb6jBL6DnnXcy3eUHxCB7yhai/9age/iH2M9bJ5A2z/wNG/EtJgAgbYKWK/bOvL6TYBAUwSs000ZKe0kQKCtAm1fpwW+bZ35+j0vgUGBb1RePto5/r3bTtQcjMYxw527fPPOzCjbGVAOG/iOGhQPqrcTrZdDPtY5h92HDh1K27ZtmyneLfCNcPbUqVOzgtsIbWNnbQTm8SoHvvHv+f7ddt/mXdZl26uuuqqoK9p1/PjxWfeKYDfC6XfffTcdOXJkJvCN++RyneMUwX60IbevvMM3yk1qfKsEvlV8h/0hEfgOK9WO6wS+7RhnvWyWQNs/8DRrtLSWAIE2C1iv2zz6+k6AQBMErNNNGCVtJECgzQJtX6cFvm2e/fpeWWCYwDcqz6Fj/HO3wLccMkYgF8Hl0qVL0z/90z/NhIid4WPUNSiYLR/j+81vfrN4Fm60ZVC5Qe93gvVyKO+ujTKdgXU58I2gO+/Ejf+/8847i9u89NJL6ejRo8WRzBdffHFRR2fg2+mXy37ve98rru/clVu+Pt6LADe8873ivt3C9273ee+999LBgweLgDjqiv/vDHwnNb6jBL7lsRjVd9gfEIHvsFLtuE7g245x1stmCbT9A0+zRktrCRBos4D1us2jr+8ECDRBwDrdhFHSRgIE2izQ9nVa4Nvm2a/vlQWGDXzLRzv3etZshIL3339/EW6WX7EL9cEHHxz6mbblsp07T/PzdAcFuoPe7wTr51DeTVs+zjnq6DxmOHZDf+1rXytC2vIrwtf77rsv3XvvvUW42rljOa6NQDP+vNMvvCNMzs8NzvXG9f/wD/9Q1Fd+RWgb4fjOnTu7zosYp3gG8IkTJ2bejzKPPvpoiuc0x593Br5x4STGd5TAN9owH99hfkgEvsMoteOaj1+wJP3k7o+1o7N6SaBBAm3/wNOgodJUAgRaLmC9bvkE0H0CBGovYJ2u/RBpIAECLRdo+zot8G35D4DuVxOIEO/9999Pl1566ZxAsbPGCBjfeuutdOGFF6Y1a9b0vGGEtK+99lrx/qB647mr8Vq9enXXZ//mm+R2xr+vXbs2DSo36P3OxvdzyP3u1pdeJp3tzfcbxrDsN8gl15v7O2hsyv3Obcmm8f+53WHc6zXO8e01ToPGbz6+/X5SBL7V1pHFWOrzf/bh9LebL1iMXdMnAo0WaPsHnkYPnsYTINAqAet1q4ZbZwkQaKCAdbqBg6bJBAi0SqDt67TAt1XTXWcJECAwfgGB7/hNm1hj7O797q0XpBV/+KEmNl+bCSxqgbZ/4FnUg6tzBAgsKgHr9aIaTp0hQGARClinF+Gg6hIBAotKoO3rtMB3UU1nnSFAgMD0BQS+0zev0x0j6F3xBx9KO7/40fTJpUvq1DRtIUDgPwTa/oHHRCBAgEBTBKzXTRkp7SRAoK0C1um2jrx+EyDQFIG2r9MC36bMVO0kQIBATQXiedPxOnPmTE1bqFkECBBot0DbP/C0e/T1ngCBJglYr5s0WtpKgEAbBazTbRx1fSZAoEkCbV+nBb5Nmq3aSoAAgRoKCHxrOCiaRIAAgZJA2z/wmAwECBBoioD1uikjpZ0ECLRVwDrd1pHXbwIEmiLQ9nVa4NuUmaqdBAgQqKmAwLemA6NZBAgQ+A+Btn/gMREIECDQFAHrdVNGSjsJEGirgHW6rSOv3wQINEWg7eu0wLcpM1U7CRAgUFMBgW9NB0azCBAgIPA1BwgQINAogbZ/QdWowdJYAgRaKWCdbuWw6zQBAg0SaPs6LfBt0GTVVAIECNRRQOBbx1HRJgIECPynQNs/8JgLBAgQaIqA9bopI6WdBAi0VcA63daR128CBJoi0PZ1WuDblJmqnQQIEKipgMC3pgOjWQQIEPgPgbZ/4DERCBAg0BQB63VTRko7CRBoq4B1uq0jr98ECDRFoO3rtMC3KTNVOwkQIFBTAYFvTQdGswgQICDwNQcIECDQKIG2f0HVqMHSWAIEWilgnW7lsOs0AQINEmj7Oi3wbdBk1VQCBCYj8MYbb6SHH344Pf300+nMmTMzN7n++uvTTTfdlDZv3pyWLVs2mZt3qXXJkiXFnz733HNp7dq1Q9+3armhb9DjQoHvfAWVJ0CAwGQF2v6BZ7K6aidAgMD4BKzX47NUEwECBCYhYJ2ehKo6CRAgMD6Btq/TAt/xzSU1ESDQQIHHH3883XzzzX1bftFFF6WTJ0+mNWvWTKWHVYPbquXm26l1f/l4+sh/+eJ8q1G+JgKfXLokrfnTD6fb1n0kxT97ESDQfIG2f+Bp/gjqAQECbRGwXrdlpPWTAIGmClinmzpy2k2AQFsE2r5OC3zbMtP1kwCBOQLPP/98WrduXfHnW7ZsSffcc89MqPv222+nU6dOpW9/+9vFrt8IfV9//fWp7PRdqOC26hQR+FaVq3e5j1+wJB2+43eFvvUeJq0jMJRA2z/wDIXkIgIECNRAwHpdg0HQBAIECPQRsE6bHgQIEKi3QNvXaYFvveen1hEgMEGBHTt2pIMHDxZhb+z07faK4Peaa65J586dS4cOHUrbtm2bYIv+/1ULfCdO7AZDClz/57+Tdt740SGvdhkBAnUVaPsHnrqOi3YRIECgU8B6bU4QIECg3gLW6XqPj9YRIECg7eu0wNfPAAECrRW44YYb0okTJ9L+/fvTzp07ezrs2bMn7du3L911113pwIEDc66LsPh//+//PfP83xUrVhQh8t133911R3AOdM+fP59uvfXWog2xg/ib3/xm0Y5y4PvCCy+k733ve0XgHNds3bo1ff3rX0/Lly+f045+QXG/5xTffvvtRb1VX3b4VpWrf7nY5fuTuz9W/4ZqIQECfQXa/oHH9CBAgEBTBKzXTRkp7SRAoK0C1um2jrx+EyDQFIG2r9MC36bMVO0kQGDsAnmH7/XXX5+OHz8+cv2x+zcHtlH4yiuvLALeF198Mb377rtFQNvt2b85mI3rI8i9+uqrizIRJkfwWn4/jpOOAHnlypVD1/vcc8+ltWvXzvTnlVdeSevXr59pU9wvXrmd8c+DQu9+OALfkadOowr8y+7fa1R7NZYAgbkCbf/AY04QIECgKQLW66aMlHYSINBWAet0W0devwkQaIpA29dpgW9TZqp2EiAwdoEIQi+//PKi3ghVv/GNb6TPfvazM8/xHXTDvPM3gtvvf//7s57/e++99xbHRUe9Z8+enVVVDnQjEI5AN+/WjQA5AuP8fhQqHyMd75frjWcMx/X51WuHb4TFESx326GcQ+9oyzvvvDOoy13fF/hWYmtMIYFvY4ZKQwn0FGj7Bx5TgwABAk0RsF43ZaS0kwCBtgpYp9s68vpNgEBTBNq+Tgt8mzJTtZMAgYkIHDt2LH3lK18pdr/mV4Sf1113XbErtlcAHEckR5gbr5dffrlrSJyD1iNHjsw6MjkHs7121eb3ex0hPaje8g7faGeEurGbt1ugGyHyJZdcUvQjQuFuR0UPghf4DhJq9vsC32aPn9YTCIG2f+AxCwgQINAUAet1U0ZKOwkQaKuAdbqtI6/fBAg0RaDt67TAtykzVTsJEJiYQISeTzzxRHH88tGjR+fcJ3bwPvjgg7OOST58+HDavn17cYzz6dOnu7btgQceSLt27Sqe5xvP+c2vfs/ajWsGvV+13l6Ag+43CF7gO0io2e8LfJs9flpPIATa/oHHLCBAgEBTBKzXTRkp7SRAoK0C1um2jrx+EyDQFIG2r9MC36bMVO0kQGBqAs8//3x69dVX5wTATz31VNq4cWPRjhy6xm7g/EzczgbGUc6xa7bzGcGDAtb8/gcffNC1z7EredOmTSPXG5XFjt+33nqr6N+vfvWr9PTTTxfHSser89m/w4ILfIeVauZ1At9mjptWEygLtP0Dj9lAgACBpghYr5syUtpJgEBbBazTbR15/SZAoCkCbV+nBb5NmanaSYDAgghEQBo7dCMULT/nNge+wzRq3IFvBNLr1q0bOvDNz/6NXcblo6uj7dGn/GcC32FGs33XCHzbN+Z6vPgE2v6BZ/GNqB4RILBYBazXi3Vk9YsAgcUiYJ1eLCOpHwQILFaBtq/TAt/FOrP1iwCBvgL52b3xHN5eRzLnCsrPuc2haA58d+/enfbu3TuS9jR3+Ebbb7jhhpnAOp5N/JnPfCZ9+tOfTn/0R39UPHt4UHsGdc4O30FCzX5f4Nvs8dN6AiHQ9g88ZgEBAgSaImC9bspIaScBAm0VsE63deT1mwCBpgi0fZ0W+DZlpmonAQJjFci7ZKPSOHZ5+fLlfevvDEWHeYZvrwoHBaz5/ZdffrkIZDtfe/bsSfv27Ut33XVXOnDgwMzb3erN7Yxg+9SpU2nZsmVz6hvUnkHwAt9BQs1+X+Db7PHTegIh0PYPPGYBAQIEmiJgvW7KSGknAQJtFbBOt3Xk9ZsAgaYItH2dFvg2ZaZqJwECYxdYuXJlEfbGkc1x3HGvVw5Ny0c6x1HPEaLGq9dRyDt27Cjq/eY3v5l27tw5U/2ggDW/v3///lnlooLYsXvNNdcU7T5y5EjaunVr33rzTuTOY6VzoWjfzTff3Lcfg+AFvoOEmv2+wLfZ46f1BEKg7R94zAICBAg0RcB63ZSR0k4CBNoqYJ1u68jrNwECTRFo+zot8G3KTNVOAgTGLhDHOm/atKmoN8Lb73znO+nqq6+e2e37yiuvpB/+8IfFbtp4dQawEbYePXq0eA7uT3/607R27dqZNuaQOP6gMxAeNvCNsuVQN8Lev/qrvyrueeWVV845irrfDt9o48mTJ2ftGI6wN0Jpz/Ad+9RaVBUKfBfVcOpMSwXa/oGnpcOu2wQINFDAet3AQdNkAgRaJWCdbtVw6ywBAg0UaPs6LfBt4KTVZAIExifQGXr2qrnbs3rLz8eNchHCxpHJL7744kyI2rkLN64bNvCNI5sPHjxYhNGxGznX2y287VVvtHHVqlUz7YmdvvHKdcW/xzVnzpxJTz31VNq4cePIuHb4jkzWmAIfv2BJ+sndH2tMezWUAIHuAm3/wGNeECBAoCkC1uumjJR2EiDQVgHrdFtHXr8JEGiKQNvXaYFvU2aqdhIgMDGBOJ75iSeeSM8++2w6ceLEzH0iaL3uuuvSLbfcMmv3bmdDIjR+5JFHZspGIBvl/vqv/7pruWED3w8++CDFkczf+973iiOco97YVXzfffeN9Cze6N8//MM/FMdL5928EfTefvvtRX29ngk8LLjAd1ip5l33+T/7cPrbzRc0r+FaTIDALIG2f+AxHQgQINAUAet1U0ZKOwkQaKuAdbqtI6/fBAg0RaDt67TAtykzVTsJECBQUwGBb00HZp7Nit293731grTiDz80z5oUJ0BgoQXa/oFnof3dnwABAsMKWK+HlXIdAQIEFkbAOr0w7u5KgACBYQXavk4LfIedKa4jQIAAga4CAt/FNTEi6F3xBx9KO7/40fTJpUsWV+f0hkBLBdr+gaelw67bBAg0UMB63cBB02QCBFolYJ1u1XDrLAECDRRo+zot8G3gpNVkAgQI1Ekgnl0cr3gOsBcBAgQI1E+g7R946jciWkSAAIHuAtZrM4MAAQL1FrBO13t8tI4AAQJtX6cFvn4GCBAgQGBeAgLfefEpTIAAgYkLtP0Dz8SB3YAAAQJjErBejwlSNQQIEJiQgHV6QrCqJUCAwJgE2r5OC3zHNJFUQ4AAgbYKCHzbOvL6TYBAUwTa/oGnKeOknQQIELBemwMECBCot4B1ut7jo3UECBBo+zot8PUzQIAAAQLzEhD4zotPYQIECExcoO0feCYO7AYECBAYk4D1ekyQqiFAgMCEBKzTE4JVLQECBMYk0PZ1WuA7pomkGgIECLRVQODb1pHXbwIEmiLQ9g88TRkn7SRAgID12hwgQIBAvQWs0/UeH60jQIBA29dpga+fAQIECBCYl4DAd158ChMgQGDiAm3/wDNxYDcgQIDAmASs12OCVA0BAgQmJGCdnhCsagkQIDAmgbav0wLfMU0k1RAgQKCtAgLfto68fhMg0BSBtn/gaco4aScBAgSs1+YAAQIE6i1gna73+GgdAQIE2r5OC3xb9jPwyiuvpPfff79nry+99NK0fPnyxqs8//zzRR9Wr16dli1b1vj+DNuB3O+1a9cOVeSNN95Ib731VrrwwgvTmjVr+pbJ18ZFw9Y/VCNcNEegafNX4GsSEyBAoN4Cbf/AU+/R0ToCBAj8p4D12mwgQIBAvQWs0/UeH60jQIBA29dpgW/LfgZuuOGGdOLEib69XrFiRfrOd76Ttm7d2lidJUuWFG1/7rnnWhVO5n5/8MEHQ43dAw88kHbt2pWuv/76dPz48b5l8rVx0bD1D9UIF80RaNr8FfiaxAQIEKi3QNs/8NR7dLSOAAEC/ylgvTYbCBAgUG8B63S9x0cOiXv6AAAgAElEQVTrCBAg0PZ1WuDbsp+BHPhGqLty5co5vS+Hwfv37087d+5spFD0M17Rh0E7VxvZwR6NFvgujtFs2vwV+C6OeacXBAgsXoG2f+BZvCOrZwQILDYB6/ViG1H9IUBgsQlYpxfbiOoPAQKLTaDt67TAd7HN6AH9yYFvvzB3x44d6eDBg0VN586dWxRHPLdlmAW+bRnpevVz3V8+nj7yX75Yr0ZpTU+BTy5dktb86YfTbes+kuKfvQgQWPwCbf/As/hHWA8JEFgsAtbrxTKS+kGAwGIVsE4v1pHVLwIEFotA29dpge9imclD9mOYwDequvjii9O7776bjhw50vNo57fffju99tprxZ2HffbvqGU6n0lbLt/vObLDPAO1XFf0Yb7PpR2lvqr9Kg9zfqZu2b4Oge8oY1x2yOXy84TLzwzuN707594o9+/mWX6ecX7mdb9nQQ9zv1HnbW5X533HMW9GmadDLitJ4DusVL2u+/gFS9LhO35X6FuvYdEaAhMRaPsHnomgqpQAAQITELBeTwBVlQQIEBijgHV6jJiqIkCAwAQE2r5OC3wnMKnqXOWwge9VV12Vzpw50zXwjSBu9+7d6ejRo7O6Gse6Pvjgg12D0wiZ7r333pmdw7lgHC39jW98I23btq0rWw4wz58/37V8tGPv3r1zyvZ7BuqxY8fSt7/97aJ/na+77ror3XfffWnZsmVDD2OV+qr2KxoVod/tt99e7L7Or3gG72OPPZYuueSS4o+GfcbuOJ/h22uM+82L7PDyyy+n9evXF79kEK8Yh8suu6x4vvCgV96tXuX+UXeEunGf8nHmMS8feuih4n/x592eBT3qz0EcoR5j9tRTT6WNGzfO6Va04/LLL08XXXTRjEPnfeczb6rM00H2+X2B77BS9bvu+j//nbTzxo/Wr2FaRIDAWAXa/oFnrJgqI0CAwAQFrNcTxFU1AQIExiBgnR4DoioIECAwQYG2r9MC3wlOrjpWPUzgm4OnaH/nkc7xXg7mIhTbsmVLWrp0afqnf/qnmQC1267gHCBHmTvvvLOgeemll2ZC40OHDnUNfXPAFaFhBLQ5CHzzzTdnwuNuoW+vwPfxxx9PN998c3H/aPtnPvOZOW2Jexw4cGCo4ataX9V+Rdi7bt26om1h8t//+39P7733XmERtjnEnnbgG+FntCcC2/K8ePbZZ2eC1G7zIjtEyBnloj8xL2677bb0+7//++mFF17oOg7luRMB6n/9r/+10v3L87nTM/qSw9fO4LXKz8GePXvSvn37ijncbX6V389HqvcKfEf9eag6T4f6Ifj/XSTwHVaqftfFLt+f3P2x+jVMiwgQGKtA2z/wjBVTZQQIEJiggPV6griqJkCAwBgErNNjQFQFAQIEJijQ9nVa4DvByVXHqnPgG6HTLbfcMqeJr776arrnnnt6Huecdyl2C63KoVI5KI6dhZs2bSoCudOnT8+65+HDh9P27duLsO/s2bNz2lMOBE+ePJnWrFkzc00uG3/QGXD2Cnz7HVXdr75eY1m1vqr96uUfget11103s+t31MA378LtN2d/8IMfzITsnfXneRUh+v/9v/931g7pPC8iPH399ddnvVcOvjvnRq+2xE7eVatWFXM0h/1V79/LM+4RdeYAvTN4rfJzUN7B+84778zpXq4zdjvHTt949Qp8w3KUn4eq83TYNUzgO6xUPa/7l92/V8+GaRUBAmMTaPsHnrFBqogAAQITFrBeTxhY9QQIEJingHV6noCKEyBAYMICbV+nBb4TnmB1qz4HY4PalY/JLV+Xg9tuwV2+Ltdf3nWbg9RugW+UizIbNmxIO3funNOsHAgOOro5QrJyGNwt8I1Q9Iknnih2kEYI2e1VPmK4XF+3a+dTX5V+lf27BYb5/WjrqIHvoPnQ+X65/vKO8Dh6u9tx2HledO7kzg69dnh3a1feLR7HWB8/frw4kjkHpKPcP3v1+mWD8m7qcvBa9ecg+pLb3nmsc75XbkuvX1ioMm/mM0+HnRcC32Gl6nmdwLee46JVBMYp0PYPPOO0VBcBAgQmKWC9nqSuugkQIDB/Aev0/A3VQIAAgUkKtH2dFvhOcnbVsO4cvEWwFDsKO18vvvjizPND83Nhc4CXn/fa78jjvJuzHO6WA7moM54/e+211w71nNx+z+KNtg8Kxro9e7XXsMSuzvwM3FHKVamvSr+G8c/1jhr4Roh/9dVX952xsQM7Pze4XP8wzwHudc0gh84G7dixY+b46lOnThVzqOr9c7lev0wQ9867bsvzYZhx6PZzEPXlX37o/BnK/cq/aFF1Xo/qGW0ax7wX+NZwsR+hSQLfEbBcSqChAm3/wNPQYdNsAgRaKGC9buGg6zIBAo0SsE43arg0lgCBFgq0fZ0W+LZs0g/zDN/Ybfjf/tt/K4LfcjA1bNn8jNlyKJifT1rmzs9M3bx5c1q+fHnXkRgUYFUNxiKEfu2119KvfvWrYsdvBJn5+N5oyKiB76j1VenX1q1bi2ced9t9nfHyDtJRA9+8W7bfj0MOOuOaboHvMD9KnfcZ5FCuM4elnccZl9s1qA3l+w8zn/M15fkwTLny7uCyVey2jV+2iD6Ud2nnI5fzUehV5/Ugz1Hn6SDP/L7Ad1ipel4n8K3nuGgVgXEKtP0Dzzgt1UWAAIFJClivJ6mrbgIECMxfwDo9f0M1ECBAYJICbV+nBb6TnF01rHuYsCqaXX4ebz4md5iyvYKuqDPei+fAPv300zM7RTPRoCObewWwowZjEXh9+ctfnnP/CODiGbgRqMZr2MC3an2Dgrlu7w/jn69ZiMC3167x8o/BFVdckfbu3TvzR4Mc8oXleXXkyJEU4Xd+5cB31PuP4jmuwDfanIP7fKxzt2dcjzqvs0WvclXn6bBLmMB3WKl6Xifwree4aBWBcQq0/QPPOC3VRYAAgUkKWK8nqatuAgQIzF/AOj1/QzUQIEBgkgJtX6cFvpOcXTWse5iQK5rd7fmlncfOdute57NIexFEAPWLX/wiff/735/ZWdsZ5EXZQYHgKMFY7K6MXcWxczl2et50003pU5/6VFq9evXM8dKD7lfuz3zqG3Sfbu/nXdLDHEG8EIFvv6O+e82DQQ5RLubK+vXri3Hr1vdhjljudv9hdkx32+E735+D/MsU2SvXV57/o8zrct96Pbt6nPO+m6XAt4aL/QhNEviOgOVSAg0VaPsHnoYOm2YTINBCAet1CwddlwkQaJSAdbpRw6WxBAi0UKDt67TAt2WTvkrg+/LLL6c1a9bMPH+0/HzeTr4cSm7ZsqXYJZxfEY4uXbq063N7+7VpUCA4SjCWg8Fe7R/1Wabzqa9Kv3o9FzYbl9s/zcA3tyt22MZzfru9Yvzff//9Yh4NCijL70efYn7Ecdu9jp2uev98RHSvenvNh1yuys9B9C3qXbVqVdHNONY5H+ecd9LHn48yrwd5zmeeDrs8CnyHlarndQLfeo6LVhEYp0DbP/CM01JdBAgQmKSA9XqSuuomQIDA/AWs0/M3VAMBAgQmKdD2dVrgO8nZVcO6hw188+7H8rNG8/NHo1vdjjzOQVbsxCzvVsx19dqZ2m+nZZVgtFdgloOvXgFf+VmwwxzpPJ/6qvRrUCDd6xm7/abhoD6Uy/aqv9yuQ4cOpW3bts25ZZ53nbuABznkuRHh6vHjx7v+wkDV+5fnc/6lhnLDc7DbOd+r/hyU6867esPj4MGDqfMXJCYR+I5r3nebTwLfGi72IzRJ4DsClksJNFSg7R94Gjpsmk2AQAsFrNctHHRdJkCgUQLW6UYNl8YSINBCgbav0wLflk36cvB2yy23zOn9r3/96/TII4+kEydOFO91Bnh5B28EwQcOHEjXXnttEcLFc0i//e1vFzsxO3c+lo+H3r9/f7rjjjuKMhHUPfHEE2n79u3Fvc6dO5eWL18+q02DAsFRgrHyc4nL/YojgyPci+Atv4YJfOdTX9V+5dA1+0cgGo4PP/xw2rVr10z7p7nDN25aDoPLYxy2999/f/Fs5GhzzI/yGPdzKM+1kydPztkdXJ4oVe9fvsejjz6aNm7c2NWzcz5U+Tkotzc/tzf/WX6eb/73UeZ1ud5u5eYzT4ddHgW+w0rV8zqBbz3HRasIjFOg7R94xmmpLgIECExSwHo9SV11EyBAYP4C1un5G6qBAAECkxRo+zot8J3k7Kph3TnwHaZpvXbk5t2J3eqIXYSPPfbYnJ2Y5UCus1w5vOx8r2ow2qvcVVddNfPM4M57RVD57LPPFmF3t+cJd+tv1fqq9iva0Ms/gvZ4Rag67cA37ptD0G5OMcbdQtt+Dvm9YeZq9LfK/ft55t23cU23XwCo8nNQ7svKlSuLX3Io76LP748z8I06q87TYezjGoHvsFL1vE7gW89x0SoC4xRo+weecVqqiwABApMUsF5PUlfdBAgQmL+AdXr+hmogQIDAJAXavk4LfCc5u2pYd4RiedJ3a94nPvGJ9JnPfCZt3rx5zm7b8vWxc/OHP/zhTF2xa/PGG28sdkj2ekWZCFMjVM2vm266qdgl3LmzN78fAXW8IoztfP5r/Hmv9/uVix2PTz75ZPrNb35T1L1hw4aZ/sZ7scM5/mznzp1DjWCV+qr2Kzcodk3/4Ac/SHG8cLzCMY5SzuMbxx8P88r9veKKK9LevXv7FsnXxkW96o/2xK7tPMYxn9avX1/4xq7uzlc/h/zeMP3I7Rn1/rnu6NvPf/7zwjPa/KUvfSnF7ulBwXyVn4N8z9hV/uMf/7jrXKsyr/v9PMR7VebpMPZxjcB3WKn6XffxC5akn9z9sfo1TIsIEBirQNs/8IwVU2UECBCYoID1eoK4qiZAgMAYBKzTY0BUBQECBCYo0PZ1WuA7wcmlagIE6isQR2G/9957fX+xIQe+58+f7xpY17d3022ZwHe63uO82+f/7MPpbzdfMM4q1UWAQA0F2v6Bp4ZDokkECBDoKmC9NjEIECBQbwHrdL3HR+sIECDQ9nVa4OtngACBVgrkZ0uvWLEinT17do5BfvZtr/dbidaj0wLfZs6G2N373VsvSCv+8EPN7IBWEyAwtEDbP/AMDeVCAgQILLCA9XqBB8DtCRAgMEDAOm2KECBAoN4CbV+nBb71np9aR4DAhARih++qVavSu+++m+J5vV//+teL3b7x588880zxrOR4b9jnOU+omY2oVuDbiGGaaWQEvSv+4ENp5xc/mj65dEmzGq+1BAhUEmj7B55KaAoRIEBgAQSs1wuA7pYECBAYQcA6PQKWSwkQILAAAm1fpwW+CzDp3JIAgXoIHDt2LH3lK18pgt1ur927dw98tnE9erKwrbjyyiuLBpw5c2ZhG+LuBAgQINBVoO0feEwLAgQINEXAet2UkdJOAgTaKmCdbuvI6zcBAk0RaPs6LfBtykzVTgIEJiIQO3qfeOKJdPLkyfSb3/ymuMeGDRvS5s2b+z7fdyKNaWilAt+GDpxmEyDQGoG2f+BpzUDrKAECjRewXjd+CHWAAIFFLmCdXuQDrHsECDReoO3rtMC38VNYBwgQILCwAgLfhfV3dwIECAwSaPsHnkE+3idAgEBdBKzXdRkJ7SBAgEB3Aeu0mUGAAIF6C7R9nRb41nt+ah0BAgRqLyDwrf0QaSABAi0XaPsHnpYPv+4TINAgAet1gwZLUwkQaKWAdbqVw67TBAg0SKDt67TAt0GTVVMJECBQRwGBbx1HRZsIECDwnwJt/8BjLhAgQKApAtbrpoyUdhIg0FYB63RbR16/CRBoikDb12mBb1NmqnYSIECgpgIC35oOjGYRIEDgPwTa/oHHRCBAgEBTBKzXTRkp7SRAoK0C1um2jrx+EyDQFIG2r9MC36bMVO0kQIBATQUEvjUdGM0iQICAwNccIECAQKME2v4FVaMGS2MJEGilgHW6lcOu0wQINEig7eu0wLdBk1VTCRAgQIAAAQIECBAgQIAAAQIECBAgQIAAAQIECBAgUBYQ+JoPBAgQIECAAAECBAgQIECAAAECBAgQIECAAAECBAgQaKiAwLehA6fZBAgQIECAAAECBAgQIECAAAECBAgQIECAAAECBAgQEPiaAwQIECBAgAABAgQIECBAgAABAgQIECBAgAABAgQIEGiogMC3oQOn2QQIECBAgAABAgQIECBAgAABAgQIECBAgAABAgQIEBD4mgMECBAgQIAAAQIECBAgQIAAAQIECBAgQIAAAQIECBBoqIDAt6EDp9kECBAgQIAAAQIECBAgQIAAAQIECBAgQIAAAQIECBAQ+JoDBAgQIECAAAECBAgQIECAAAECBAgQIECAAAECBAgQaKiAwLehA6fZBAgQIECAAAECBAgQIECAAAECBAgQIECAAAECBAgQEPiaAwQIECBAgAABAgQIECBAgAABAgQIECBAgAABAgQIEGiogMC3oQOn2QQIECBAgAABAgQIECBAgAABAgQIECBAgAABAgQIEBD4mgMECBAgQIAAAQIECBAgQIAAAQIECBAgQIAAAQIECBBoqIDAt6EDp9kECBAgQIAAAQIECBAgQIAAAQIECBAgQIAAAQIECBAQ+JoDBAgQIECAAAECBAgQIECAAAECBAgQIECAAAECBAgQaKiAwLehA6fZBAgQWGiBt99+O7322mtFM1avXp2WLVu20E1yfwIECNRe4I033khvvfXWyGtnudzatWuH7mdTyg3dIRcSIEBgygLPP/98ccdh1t5XXnklvf/+++nCCy9Ma9asGbqlTSk3dIdcSIAAgSkIVP17dV7XL7300rR8+fKhW9qUckN3yIUECBCYsED5u+NR1tyq3zk3pdwk2QW+k9RVNwECBBahQPzH8957700HDx6c1bvrr78+HThwYKQPTIuQR5cIECDQVeDYsWPpa1/7Wjp37tyctXP//v09g4EIAXbt2pVOnDgxq9zu3bvT3Xff3fOXbZpSznQhQIBAnQUOHz6ctm/fXjTxgw8+6NnUbmv8RRddlO6///60bdu2xper8xhpGwEC7ROI4PX222+f8/fqu+66K9133309/378wAMPpL/7u79L77777gzaihUr0iOPPNL3l3qaUq59M0GPCRCoq0C/7477ff9R9TvnppSbxngJfKeh7B4ECBBYRAJXXXVVOnPmTIovseID1dKlS9P3vve94sNW/Nnrr79ut+8iGm9dIUBg/gKPP/54uvnmm4uK4pdjNmzYUPxzXjvjn5977rk5XzTFroUrr7yy+FIqvoy6884703vvvVf8wk38WdR1/PjxOQ1sSrn5y6qBAAECkxMor6Vxl16Bb4S9mzZtmrXGv/nmmzO/HBlfau3cuXNOQ5tSbnLCaiZAgMDoAt3+Xl3++3H83fn06dNzKt6zZ0/at29f8efxPcZll12Wnn322Zlfquz2d/G4tinlRpdUggABApMRiPD1hhtu6Pvd8cmTJ7v+0nvV75ybUm4y4rNrFfhOQ9k9CBAgsEgE4jdbY6dZBA+nTp2aCXbjP+a33npr8WEpPjzFTl8vAgQIEEgpAoNYM+N15MiRtHXr1lksO3bsKEKBuObs2bOz3osPSbGubtmyJcWXW/lVDiG61dmUcuYHAQIE6iyQvzjKbewW+MbfgVetWlX8Es6hQ4dm7eYtB7rxi5HlY0ObUq7O46NtBAi0T6Df34HL62rn349jR/C6desKsJdffnlWyJAD3W5/F29KufbNBD0mQKDOAr2+O442x/chR48e7frL61W/c25KuWmNmcB3WtLuQ4AAgUUgsHLlymIn71NPPZU2btw4q0flUOP8+fN2+S6C8dYFAgTmL5CPA+212yC+nLrkkkuKG5V3FgxaU/Puhs56m1Ju/rJqIECAwOQE8hdHcZJCPlK/W+Dbay3OLcu/1BPH8O/du3emwU0pNzlhNRMgQGB0gRzO9vol81hb43jmm266adYv4PRai3MLen3P0ZRyo0sqQYAAgckJ5F9A7/bL6fHoqcsvv7y4eeffrat+59yUcpMTn12zwHda0u5DgACBhgv0+49y7lreCdHtP+oN777mEyBAoJJA7Az4x3/8x/SlL31pzu7ezrWzHPjmoLjXsc3loLi8c6wp5SphKkSAAIEpCOQdXbH+futb35rZFdYt8M27FAYd29y5c6wp5abA7RYECBAYWiB/qd+5S3dQBRdffHFxEsOgY5s7g+SmlBvUf+8TIEBgmgL9At/y9xjlv1tX/c65KeWm6S/wnaa2exEgQKDBAvlYul671KJr+Tdge33p1eDuazoBAgQmIlD+wFP+8irvYOjcFVZuRP7Sq/zlVVPKTQRTpQQIEJinQKzJ11xzTXrnnXeK54699dZbfQPf/MuO3U6/iaaUT10of6nVlHLz5FScAAECYxPoFhLEn7322mvFPdauXdv1XuVyvU4iy6culH/RsinlxgasIgIECIxJIH833O2X1/MvqHf+MmTV75ybUm5MtENVI/AdislFBAgQIFA+2u748eNdQfI1nc+bpEeAAAEC3QV6PTcs/1Zsv1+gydeUnxvZlHLmAwECBOookHfe5tNqys9v7LbDd8mSJUU3eu0ai/fyNeVf6mlKuTqOkTYRINBOgfLpC4899li6995708GDB2dhdPtFyUHreFSQr7nooouKX/gp/1n8c7f1vy7l2jkb9JoAgToLxC/MxPcS8cuT8f3wbbfdln7/938//exnP0v79u1Lsdb+9Kc/nfWLOlW/c25KuWmOl8B3mtruRYAAgQYLjPIf0V5HkDa4+5pOgACBsQvk3QRRcefusFGC23Io3JRyY8dUIQECBOYpkNfk8i8uDgoKRgluy6FwU8rNk1RxAgQIjE0gr8dx4li8IkiII5gvu+yy9Oabb86Ev53fRQxax6Oubtc0pdzYgFVEgACBMQrEKTfxd+pYq8uvCHtPnjyZ1qxZM+vPq37n3JRyY6QdWJXAdyCRCwgQIEAgBKr+R5QeAQIECMwVKIe93XYjNCW4rdpOc4IAAQJ1EogvpSJEiOc1njp1Ki1btqxo3qAv/JsS3FZtZ53GSFsIEGi3QHk97hYYxHMc169fXzyrN5/SMMw63uuaQet/Xcq1e1boPQECdRSI9fjLX/5yOnfuXIqjm++8886imc8++2w6ceJEscP3wIEDKU7Wya+q3zk3pdw0x0ngO01t9yJAgECDBar+R7TBXdZ0AgQITESgHPbGzoT4sNP5qhqkNqXcRGBVSoAAgYoC+Zm6nUczD/rCv2qQ2pRyFTkVI0CAwNgFyutxOdAt3yh/ZxG/wHP69OnirUHreK9rmlJu7NAqJECAwDwE4jjnVatWFb980+27jvJ3IeXHnVT9zrkp5eZBOnJRge/IZAoQIECgnQL5P8r9jmvO/6HttlutnWp6TYAAgdkCO3bsmDlyrteXVVEiXzfMM3zLx0E3pZx5QYAAgboIlL8o+ta3vjWrWa+++mravn178WcRBsdr9erVMzuAV65cWexeGOYZvufPn29cubqMkXYQIECgHMDGurt8+fI5KN1C2jjBIXaYxWvQs3jLQXFTypkZBAgQqJNA/u441t2zZ892bVr+zqIcCFf9zrkp5aY5RgLfaWq7FwECBBoskD889fuP9jA7yxpMoOkECBCoLBC/6RprZDzDJo4wevTRR9PGjRt71pcDiF47gKNgtx1iTSlXGVJBAgQIjFkg//112GrL4W4u2+sXeHrtEGtKuWFNXEeAAIFJC5QD2PIv0JTv22vNzX9n7hUU99oh1pRyk7ZXPwECBIYVGGbHbbeQtup3zk0pN6zfOK4T+I5DUR0ECBBoicCgDzzx3LM4tqN8LEdLaHSTAAECPQU6w96TJ0+mNWvW9BUb9MElnotz+eWXF+HxO++8M1NXU8qZLgQIEKiLQHzp9Ktf/aprc958882ZUxnixIV4bd68eWZn2aBfsjl8+HCxQ3jLli0p7pNfTSlXlzHSDgIECIRAPlWhfLpNWebYsWNp06ZNxY7e8s6yQb9kE8+RPHr0aDp06FDatm3bTJVNKWd2ECBAoC4CwwS++e/HnSdIVv3OuSnlpjVGAt9pSbsPAQIEFoFA/iDU7cjm/B/sfjuAFwGBLhAgQGBkgfxlURwTd/z48ZkjPQdVlH+JptuXWnk97rYDuCnlBvXf+wQIEFhogUHPcCz/8k2c4FA+YjR+2eeaa64pjnzu3AHclHIL7e/+BAgQKAt0e0Zv+f1eJ47l7yrKRzbncnk9jn/v3AHclHJmCQECBOoiUF5Tu20GKv/9uPOXbKp+59yUctMaI4HvtKTdhwABAotAoPwf7tjlcMcddxTBRXwQuueee4rdvb1+23YRdF8XCBAgMLJAPq4oCsYX/n/8x3/cs47ycyHjovwlU+ziPXDgQIoPMvEB6bvf/W7at29fsbu3M2BoUrmRMRUgQIDAlAUGBb7RnPwlUwQJDz74YFq7dm2Ko0fj+WQnTpxI3QKGJpWbMrnbESBAoKdA/D141apVxfcOsTMsvpOIU3NizY1fSo9duvH349dff33WL1iWA4Y4cSH+Hh2/oBNr/O23314Evd1+qb0p5UwZAgQI1Ekg/904f49x7bXXFmtyfKf81a9+tfgOIzYLnTp1atZaXfU756aUm9YYCXynJe0+BAgQWCQC5fCis0vdPiQtkm7rBgECBCoJ5KPnhilcfi5kvj4Cg4MHD84pXg6Bu9XdlHLDuLiGAAECCyUwTOBbPra/s53xZdaPfvSjrsf4N6XcQtm7LwECBLoJlAODzvfj78e9Hp0S5davX1+ExZ2vCI8fe+yxrqfwNKWc2UKAAIG6CMTfcf/qr/6q+CWcbq/4Zcjvf//7Xf9+XPU756aUm8YYCXynoeweBAgQWGQC8Ru0Dz/8cPrlL39Z9OyKK65IX/jCF4odDV4ECBAg8J8CcbTcsK+8S6Hz+ggcfvCDHxS7F+K1YcOGWc+Q7FV/U8oN6+M6AgQITFsgvuglCQwAAB1WSURBVOjftWtXcds4kr/fK75oevLJJ9NvfvOb9IlPfKIIFuJ5v7GjYTGUm7a9+xEgQGDca2eEEE888UT68Y9/XFQdu3z/4i/+ojipod+rKeXMGAIECNRJIL6P+NnPfjbz3fGwa27V75ybUm7SYyTwnbSw+gkQIECAAAECBAgQIECAAAECBAgQIECAAAECBAgQIDAhAYHvhGBVS4AAAQIECBAgQIAAAQIECBAgQIAAAQIECBAgQIAAgUkLCHwnLax+AgQIECBAgAABAgQIECBAgAABAgQIECBAgAABAgQITEhA4DshWNUSIECAAAECBAgQIECAAAECBAgQIECAAAECBAgQIEBg0gIC30kLq58AAQIECBAgQIAAAQIECBAgQIAAAQIECBAgQIAAAQITEhD4TghWtQQIECBAgAABAgQIECBAgAABAgQIECBAgAABAgQIEJi0gMB30sLqJ0CAAAECBAgQIECAAAECBAgQIECAAAECBAgQIECAwIQEBL4TglUtAQIECBAgQIAAAQIECBAgQIAAAQIECBAgQIAAAQIEJi0g8J20sPoJECBAgAABAgQIECBAgAABAgQIECBAgAABAgQIECAwIQGB74RgVUuAAAECBAgQIECAAAECBAgQIECAAAECBAgQIECAAIFJCwh8Jy2sfgIECBAgQIAAAQIECBAgQIAAAQIECBAgQIAAAQIECExIQOA7IVjVEiBAgAABAgQIECBAgAABAgQIECBAgAABAgQIECBAYNICAt9JC6ufAAECBAgQIECAAAECBAgQIECAAAECBAgQIECAAAECExIQ+E4IVrUECBAgQIAAAQIECBAgQIAAAQIECBAgQIAAAQIECBCYtIDAd9LC6idAgAABAgQIECBAgAABAgQIECBAgAABAgQIECBAgMCEBAS+E4JVLQECBAgQIECAAAECBAgQIECAAAECBAgQIECAAAECBCYtIPCdtLD6CRAgQIAAAQIECBAgQIAAAQIECBAgQIAAAQIECBAgMCEBge+EYFVLgAABAgQIECBAgAABAgQIECBAgAABAgQIECBAgACBSQsIfCctrH4CBAgQIECAAAECBAgQIECAAAECBAgQIECAAAECBAhMSEDgOyFY1RIgQIAAAQIECBAgQIAAAQIECBAgQIAAAQIECBAgQGDSAgLfSQurnwABAgQIECBAgAABAgQIECBAgAABAgQIECBAgAABAhMSEPhOCFa1BAgQIECAAAECBAgQIECAAAECBAgQIECAAAECBAgQmLSAwHfSwuonQIAAAQIECBAgQIAAAQIECBAgQIAAAQIECBAgQIDAhAQEvhOCVS0BAgQIECBAgAABAgQIECBAgAABAgQIECBAgAABAgQmLSDwnbSw+gkQIECAAAECBAgQIECAAAECBAgQIECAAAECBAgQIDAhAYHvhGBVS4AAAQIECBAgQIAAAQIECBAgQIAAAQIECBAgQIAAgUkLCHwnLax+AgQIECBAgAABAgQIECBAgAABAgQIECBAgAABAgQITEhA4DshWNUSIECAAAECBAgQIECAAAECBAgQIECAAAECBAgQIEBg0gIC30kLq58AAQIECBAgQIAAAQIECBAgQIAAAQIECBAgQIAAAQITEhD4TghWtQQIECBAgAABAgQIECBAgAABAgQIECBAgAABAgQIEJi0gMB30sLqJ0CAAAECBAgQIECAAAECBAgQIECAAAECBAgQIECAwIQEBL4TglUtAQIECBAgQIAAAQIECBAgQIAAAQIECBAgQIAAAQIEJi0g8J20sPoJECBAgAABAgQIECBAgAABAgQIECBAgAABAgQIECAwIQGB74RgVUuAAAECBAgQIECAAAECBAgQIECAAAECBAgQIECAAIFJCwh8Jy2sfgIECBAgQIAAAQIECBAgQIAAAQIECBAgQIAAAQIECExIQOA7IVjVEiBAgAABAgQIECBAgAABAgQIECBAgAABAgQIECBAYNICAt9JC6ufAAECBAgQIECAAAECBAgQIECAAAECBAgQIECAAAECExIQ+E4IVrUECBAgQIAAAQIECBAgQIAAAQIECBAgQIAAAQIECBCYtIDAd9LC6idAgAABAgQIECBAgAABAgQIECBAgAABAgQIECBAgMCEBAS+E4JVLQECBAgQIECAAAECBAgQIECAAAECBAgQIECAAAECBCYtIPCdtLD6CRAgQIAAAQIECBAgQIAAAQIECBAgQIAAAQIECBAgMCEBge+EYFVLgAABAgQIECBAgAABAgQIECBAgAABAgQIECBAgACBSQsIfCctrH4CBAgQIECAAAECBAgQILDAAq+88kp6//33i1Zceumlafny5Qvcovbc/o033khvvfVWuvDCC9OaNWsa1/Hc/rVr1zau7ZNoMI9JqKqTAAECBAgQIEBgvgIC3/kKKk+AAAECBAgQIECAAAECBGoo8Pjjj6cnn3wyHT16dE7rLrroorR169b09a9/Xfg74bF74IEH0q5du9L111+fjh8/PuG7jbf6t99+O11zzTXpyiuvTDGfvFKKwHfFihVp//79aefOnUgIECBAgAABAgQI1EJA4FuLYdAIAgQIECBAgAABAgQIECAwHoEI6W699dZ04sSJosIIp6677rp02WWXFf/+0ksvpaeffjq9++67xb8fOXKkCH+9JiPQ5MB3x44d6eDBg+ncuXN+MaA0PfKYvvzyy43ctT2Zma5WAgQIECBAgACBhRQQ+C6kvnsTIECAAAECBAgQIECAAIExC1x11VXpzJkzKXbxPvroo2njxo1z7hCh8L333luEefESXI15EErVNTXwff7559O6devSXXfdlQ4cODA5oAbWHD8/q1atKn6Z4vTp0w3sgSYTIECAAAECBAgsNgGB72IbUf0hQIAAAQIECBAgQIAAgdYK5HAxwt6TJ08O3H14ww03FDuBy6FefkZpftZvfv7v6tWr07Jly+bYlp8PPOxzXquUiRtXLddrQsynvmGfizxs4Dtsff3G57333hv4vOAIK1977bWBzxTOc2PQ7t5hDQc9y7jX+3Wdj3lc7ZBv7XKr4wQIECBAgACBWgkIfGs1HBpDgAABAgQIECBAgAABAgSqC1x88cXFUc3DPl80dnH+7Gc/S5///OdndgLnICvqePPNN2d2AUeryuHf4cOH09///d8Xf5ZfETRHeHz33Xd3DYePHTuWvva1r80qE2W3bNmS9u3b1/PY4KrleklWrS/vjI7n2eYjsfM9YrfnQw89NGdHdb/Adz71dRuf//N//k/6n//zfxY7T8+ePdu1+3v27Cmsd+/enfbu3dv1mry7N8al17N7uxn2G/9BwXev9+s4HwMtP8s3nm9sl2/1NUtJAgQIECBAgACB8QgIfMfjqBYCBAgQIECAAAECBAgQILCgAhHAbdq0qWjD+fPnuwauwzSwvEs4Qs0IBuMVwW4O//KzXePPIxT8zGc+U4TDOQiNEOz48eOz2lBuX4TC8Uzh2JF69OjRou4IKU+dOjWn3VXL9epr1foinI1dr3FcdrQ1+r106dJZfchOy5cvn7l9ryBzvvVFuNptfHLo/9RTT3U9zju/32/nbh7fXrtXc2hcHv8YyzgiPNrUbfznG/j26m+0YZrzsTyv8vHpjkQfZmVxDQECBAgQIECAwCQFBL6T1FU3AQIECBAgQIAAAQIECBCYksCgQG3YZuR64vpuoWGEujfffHPxjODOY6PLIWbns19zONZZZ5S55ppritC3W8BYtVyv/latL3Y0b9++vWuYWe5D5+7qXuMy3/p6jU8OP7s9ezeH3YN2pfYLhfPu37j/c889l8rHeJfHf1iHPE6DdvjWZT6W59Uwu6WH/blzHQECBAgQIECAAIH5CAh856OnLAECBAgQIECAAAECBAgQqIlAfubq9ddfX+yu7faKsK7XKz+jt7zD95133plzeQ5Mex0bXQ4EyzuN++08jRD55z//ebrllltmBYhx86rlevWzan25jTfeeGPXnbPZrfMY5F5B5nzri8C92/hk/27v5zD40KFDadu2bV2J4pm8l19+eRHod6t/69atxa7sXkdC97r/oF9IGBT49mrPtOdjGS0H6P1+5mqyPGgGAQIECBAgQIDAIhcQ+C7yAdY9AgQIECBAgAABAgQIEGiHwDCB75IlS3pi5N2ag4K5XEe/I4FXrlxZ7Ngt7+bNQWF+zuv/+B//I61Zs2bg4FQt16vicdeX75N3e3aGf4M8e7VzPvV184/75LC735HfeQd3rxAzj3/n7t5yP7pdM8hhUOA7qD3Tmo/lfpZ/ueGDDz4YOJddQIAAAQIECBAgQGBSAgLfScmqlwABAgQIECBAgAABAgQITFEgB5n9dhtGKNz5OnHiRPFHwwS+wwZcOXwu7wJ+4403iuOQ4xmv+RXhb7T7L/7iL4r/7/aqWq4X/Xzri2OLX3vttfTCCy8Uz+/95S9/mV588cWZfo0a+I67vuh3DovLxzrn3aidO5A7nQYFs/1+aaCzrnIoPKjeKoHvQszHzj5mD4HvFBc7tyJAgAABAgQIEJgjIPA1KQgQIECAAAECBAgQIECAwCIQyIHZihUr0tmzZ4fuUeduzH7B3HwCtmhQhJtPPPFE+vGPf5xy0JwbGu3+0Y9+1HXXb9VyvRCq1peD1M56I8iO15kzZ9Ioge+468vtilA7PMvHIOdfCOj2nORyfwYFs3m+RD8HvSLwz7u4B9U77cB3PvOx3G+B76BZ4H0CBAgQIECAAIFpCAh8p6HsHgQIECBAgAABAgQIECBAYMIC+dmrcZuXX355qOOS49pRAt8cJEa5fjsa8w7ffuFihK6nTp1K//zP/5ziGOHY+TtMWF21XC/+YevL4Ww+kvrzn/98+qM/+qOBgWavIHPc9XX2Lz/bNo7Vvuaaa9Ill1zS87m85bKDgtlhjvTuZj2o3iqBbx3mo8B3wgub6gkQIECAAAECBIYSEPgOxeQiAgQIECBAgAABAgQIECBQf4EctA46trfck1EC3yiXnwNbfj5vub4IUCNcjFdn8ByhdLfn9g7aOVy1XK8Rq1JfdurV71GfuTvu+jr7evjw4bR9+/YUxzrHkdk333xz8c8HDhzoO5EHBbP5+cD9wvwYz9WrV6dly5bN3GtQvTt27EgHDx4caYf0Qs3H3KlhA+f6rxxaSIAAAQIECBAg0HQBgW/TR1D7CRAgQIAAAQIECBAgQIDAfwiUd/kOE+6Vw9lhnuEbt+kVzOVB6Ha0dLld58+fnxUERrny++Wdw1XL9ZoQ86mvMxgv3yMcV61aVexSHvZI53HX19nnPLb5OckRppafqdvLKIfvcUz16dOn51yWg+3YjR07tMuhblxcDu/PnTuXli9fXtQRu7gjdO62i7uKX27YNOdjJ0bu6zA70y1SBAgQIECAAAECBCYpIPCdpK66CRAgQIAAAQIECBAgQIDAlAUiWIsQLB+R/J3vfCddffXVM8Fb7Er893//91lHKUcT827cQTsxo3yEgVF/7CS+5557il278efxfN5du3YVPe7cCZt3H0fZBx98MK1du7a4LkLYr371q8Xzb7uF1FXL9WKvWl/e2RrtP3r0aOEZQeUzzzyTvvWtb6UIN+M1bOA77vq69Tc/tzdC39iZPcyzncu/BNDt2O5yOFsey2yR597u3bvT3r17Z5pVrjfG+b777ivC4ghN/+Zv/qbwGyUwzxVPez6WnfPPyjC/XDHlZcDtCBAgQIAAAQIEWiYg8G3ZgOsuAQIECBAgQIAAAQIECCx+gQhRI3g9ceJE387m3Z9f//rXZwLhQYFvVBj1r1+/vgjoOl9RZxwbHGFj+RXB3HXXXTcTjHaWi6D0sccem7NjtGq5Xh2vWt+xY8fSpk2bulYbwWeE1nGEcuduz16e466vW8Pyrtp4rzOA7Tcxys//3bhx45xLY/y//OUv9xzLXgFouT3lSsPsG9/4RuE3bGBeLj/N+Vi+bw7U+x1vvfhXGz0kQIAAAQIECBCog4DAtw6joA0ECBAgQIAAAQIECBAgQGACAhFuxg7UkydPpt/85jczd9iwYUP69Kc/na655po5AWuEco888ki64oorZu3Q7Gxe3tH55JNPztR90003pWuvvXYmPO5V5uc//3mxIzhesVP2xhtvTN2CxVw+32vUcr1Iq9YXbX744YfTL3/5y5m2x/Nxc7gdu4fjFYF3+SjjXp7jrq9bf/PR0eXjlQdNtRzMDgqJ47rymMSc+cIXvjCze7vbfWJH789+9rMZw5gzmzdvTr/+9a+LX1LonHd1nI/Rr/KR2a+//vqcn6NBxt4nQIAAAQIECBAgME4Bge84NdVFgAABAgQIECBAgAABAgQIEKiJQATKsXu21/N4ezUzH9sc77/zzjs16U29mjFsKF6vVmsNAQIECBAgQIDAYhUQ+C7WkdUvAgQIECBAgAABAgQIECBAoNUCe/bsSfv27UtVjhzOR1FXKdsG9Pws6FF2TrfBRR8JECBAgAABAgQWRkDguzDu7kqAAAECBAgQIECAAAECBAgQGLtAHJkcrxdeeKE4IjmeqVzlyOHY5RtHfsfr7NmzY29nkysM43Xr1qX9+/ennTt3Nrkr2k6AAAECBAgQILBIBAS+i2QgdYMAAQIECBAgQIAAAQIECBAgsGPHjnTw4MEZiKeeeqrv85H7iR07dixt2rSp0g7hxTwSsbs3QvBTp055du9iHmh9I0CAAAECBAg0SEDg26DB0lQCBAgQIECAAAECBAgQIECAQD+B2H36ne98J33iE59It912W+WwN98jjnZ+6aWXUjyz1iul7Bu7e9esWYOE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QEvrUYBo0gQIAAAQIECBAgQIAAAQIECBAgQIAAAQIECBAgQIDA6AIC39HNlCBAgAABAgQIECBAgAABAgQIECBAgAABAgQIECBAgEAtBAS+tRgGjSBAgAABAgQIECBAgAABAgQIECBAgAABAgQIECBAgMDoAgLf0c2UIECAAAECBAgQIECAAAECBAgQIECAAAECBAgQIECAQC0EBL61GAaNIECAAAECBAgQIECAAAECBAgQIECAAAECBAgQIECAwOgCAt/RzZQgQIAAAQIECBAgQIAAAQIECBAgQIAAAQIECBAgQIBALQT+P1gNRZza7XEtAAAAAElFTkSuQmCC"/>
          <p:cNvSpPr>
            <a:spLocks noChangeAspect="1" noChangeArrowheads="1"/>
          </p:cNvSpPr>
          <p:nvPr/>
        </p:nvSpPr>
        <p:spPr bwMode="auto">
          <a:xfrm>
            <a:off x="155574" y="-144463"/>
            <a:ext cx="4647653" cy="46476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graphicFrame>
        <p:nvGraphicFramePr>
          <p:cNvPr id="10" name="Diagram 9"/>
          <p:cNvGraphicFramePr>
            <a:graphicFrameLocks/>
          </p:cNvGraphicFramePr>
          <p:nvPr>
            <p:extLst>
              <p:ext uri="{D42A27DB-BD31-4B8C-83A1-F6EECF244321}">
                <p14:modId xmlns:p14="http://schemas.microsoft.com/office/powerpoint/2010/main" val="38121763"/>
              </p:ext>
            </p:extLst>
          </p:nvPr>
        </p:nvGraphicFramePr>
        <p:xfrm>
          <a:off x="762000" y="576943"/>
          <a:ext cx="10417629" cy="62810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909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10026" y="276087"/>
            <a:ext cx="9371949" cy="847197"/>
          </a:xfrm>
        </p:spPr>
        <p:txBody>
          <a:bodyPr>
            <a:normAutofit/>
          </a:bodyPr>
          <a:lstStyle/>
          <a:p>
            <a:r>
              <a:rPr lang="hu-HU" sz="3600" b="1" dirty="0" err="1" smtClean="0"/>
              <a:t>Teacher</a:t>
            </a:r>
            <a:r>
              <a:rPr lang="hu-HU" sz="3600" b="1" dirty="0" smtClean="0"/>
              <a:t> </a:t>
            </a:r>
            <a:r>
              <a:rPr lang="hu-HU" sz="3600" b="1" dirty="0" err="1" smtClean="0"/>
              <a:t>salaries</a:t>
            </a:r>
            <a:endParaRPr lang="hu-HU" sz="3600" b="1" dirty="0"/>
          </a:p>
        </p:txBody>
      </p:sp>
      <p:sp>
        <p:nvSpPr>
          <p:cNvPr id="3" name="Tartalom helye 2"/>
          <p:cNvSpPr>
            <a:spLocks noGrp="1"/>
          </p:cNvSpPr>
          <p:nvPr>
            <p:ph idx="1"/>
          </p:nvPr>
        </p:nvSpPr>
        <p:spPr/>
        <p:txBody>
          <a:bodyPr>
            <a:normAutofit/>
          </a:bodyPr>
          <a:lstStyle/>
          <a:p>
            <a:pPr marL="0" indent="0">
              <a:buNone/>
            </a:pPr>
            <a:endParaRPr lang="hu-HU" dirty="0"/>
          </a:p>
          <a:p>
            <a:r>
              <a:rPr lang="hu-HU" sz="2800" dirty="0" err="1" smtClean="0"/>
              <a:t>Beginner</a:t>
            </a:r>
            <a:r>
              <a:rPr lang="hu-HU" sz="2800" dirty="0" smtClean="0"/>
              <a:t> </a:t>
            </a:r>
            <a:r>
              <a:rPr lang="hu-HU" sz="2800" dirty="0" err="1" smtClean="0"/>
              <a:t>level</a:t>
            </a:r>
            <a:r>
              <a:rPr lang="hu-HU" sz="2800" dirty="0" smtClean="0"/>
              <a:t> </a:t>
            </a:r>
            <a:r>
              <a:rPr lang="hu-HU" sz="2800" dirty="0" smtClean="0">
                <a:sym typeface="Wingdings" panose="05000000000000000000" pitchFamily="2" charset="2"/>
              </a:rPr>
              <a:t> „</a:t>
            </a:r>
            <a:r>
              <a:rPr lang="hu-HU" sz="2800" dirty="0" err="1" smtClean="0">
                <a:sym typeface="Wingdings" panose="05000000000000000000" pitchFamily="2" charset="2"/>
              </a:rPr>
              <a:t>apprentice</a:t>
            </a:r>
            <a:r>
              <a:rPr lang="hu-HU" sz="2800" dirty="0" smtClean="0">
                <a:sym typeface="Wingdings" panose="05000000000000000000" pitchFamily="2" charset="2"/>
              </a:rPr>
              <a:t>”</a:t>
            </a:r>
          </a:p>
          <a:p>
            <a:pPr lvl="1"/>
            <a:r>
              <a:rPr lang="hu-HU" sz="2400" i="1" dirty="0"/>
              <a:t>8,063 euros </a:t>
            </a:r>
            <a:r>
              <a:rPr lang="hu-HU" sz="2400" i="1" dirty="0" smtClean="0"/>
              <a:t>in 2020/21 </a:t>
            </a:r>
            <a:r>
              <a:rPr lang="hu-HU" sz="2000" i="1" dirty="0"/>
              <a:t>(</a:t>
            </a:r>
            <a:r>
              <a:rPr lang="hu-HU" sz="2000" i="1" u="sng" dirty="0">
                <a:hlinkClick r:id="rId2"/>
              </a:rPr>
              <a:t>https://hu.euronews.com/next/2022/10/05/hol-fizetnek-a-tanaroknak-a-legtobbet-es-a-legkevesebbet-europaban</a:t>
            </a:r>
            <a:r>
              <a:rPr lang="hu-HU" sz="2000" i="1" u="sng" dirty="0"/>
              <a:t>)</a:t>
            </a:r>
            <a:endParaRPr lang="hu-HU" sz="2000" dirty="0"/>
          </a:p>
          <a:p>
            <a:pPr lvl="1"/>
            <a:r>
              <a:rPr lang="hu-HU" sz="2400" i="1" dirty="0" smtClean="0"/>
              <a:t>7,388 </a:t>
            </a:r>
            <a:r>
              <a:rPr lang="hu-HU" sz="2400" i="1" dirty="0"/>
              <a:t>euros in 2021/22</a:t>
            </a:r>
          </a:p>
          <a:p>
            <a:pPr marL="0" indent="0">
              <a:buNone/>
            </a:pPr>
            <a:endParaRPr lang="hu-HU" sz="2800" dirty="0" smtClean="0">
              <a:sym typeface="Wingdings" panose="05000000000000000000" pitchFamily="2" charset="2"/>
            </a:endParaRPr>
          </a:p>
          <a:p>
            <a:r>
              <a:rPr lang="en-US" sz="2800" dirty="0"/>
              <a:t>A teacher before pension (usually with 40 years of experience)  in 2021/22</a:t>
            </a:r>
          </a:p>
          <a:p>
            <a:pPr lvl="1"/>
            <a:r>
              <a:rPr lang="en-US" sz="2400" i="1" dirty="0"/>
              <a:t>about 13,000 </a:t>
            </a:r>
            <a:r>
              <a:rPr lang="en-US" sz="2400" i="1" dirty="0" smtClean="0"/>
              <a:t>euros</a:t>
            </a:r>
            <a:r>
              <a:rPr lang="hu-HU" sz="2400" i="1" dirty="0" smtClean="0"/>
              <a:t> </a:t>
            </a:r>
            <a:r>
              <a:rPr lang="en-US" i="1" dirty="0" smtClean="0"/>
              <a:t>(</a:t>
            </a:r>
            <a:r>
              <a:rPr lang="en-US" i="1" dirty="0" smtClean="0">
                <a:hlinkClick r:id="rId3"/>
              </a:rPr>
              <a:t>https</a:t>
            </a:r>
            <a:r>
              <a:rPr lang="en-US" i="1" dirty="0">
                <a:hlinkClick r:id="rId3"/>
              </a:rPr>
              <a:t>://</a:t>
            </a:r>
            <a:r>
              <a:rPr lang="en-US" i="1" dirty="0" smtClean="0">
                <a:hlinkClick r:id="rId3"/>
              </a:rPr>
              <a:t>eurydice.eacea.ec.europa.eu/publications/teachers-and-school-heads-salaries-and-allowances-europe-20212022</a:t>
            </a:r>
            <a:r>
              <a:rPr lang="hu-HU" i="1" dirty="0"/>
              <a:t>)</a:t>
            </a:r>
            <a:endParaRPr lang="en-US" i="1" dirty="0"/>
          </a:p>
          <a:p>
            <a:endParaRPr lang="hu-HU" sz="2800" dirty="0" smtClean="0"/>
          </a:p>
          <a:p>
            <a:pPr marL="0" indent="0">
              <a:buNone/>
            </a:pPr>
            <a:endParaRPr lang="hu-HU" sz="2400"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21</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65204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10402" y="276087"/>
            <a:ext cx="9371949" cy="707139"/>
          </a:xfrm>
        </p:spPr>
        <p:txBody>
          <a:bodyPr>
            <a:normAutofit/>
          </a:bodyPr>
          <a:lstStyle/>
          <a:p>
            <a:r>
              <a:rPr lang="hu-HU" sz="4000" b="1" dirty="0" err="1" smtClean="0"/>
              <a:t>Further</a:t>
            </a:r>
            <a:r>
              <a:rPr lang="hu-HU" sz="4000" b="1" dirty="0" smtClean="0"/>
              <a:t> </a:t>
            </a:r>
            <a:r>
              <a:rPr lang="hu-HU" sz="4000" b="1" dirty="0" err="1" smtClean="0"/>
              <a:t>challenges</a:t>
            </a:r>
            <a:r>
              <a:rPr lang="hu-HU" sz="4000" b="1" dirty="0" smtClean="0"/>
              <a:t> and </a:t>
            </a:r>
            <a:r>
              <a:rPr lang="hu-HU" sz="4000" b="1" dirty="0" err="1" smtClean="0"/>
              <a:t>future</a:t>
            </a:r>
            <a:r>
              <a:rPr lang="hu-HU" sz="4000" b="1" dirty="0" smtClean="0"/>
              <a:t> </a:t>
            </a:r>
            <a:r>
              <a:rPr lang="hu-HU" sz="4000" b="1" dirty="0" err="1" smtClean="0"/>
              <a:t>steps</a:t>
            </a:r>
            <a:endParaRPr lang="hu-HU" sz="4000" b="1" dirty="0"/>
          </a:p>
        </p:txBody>
      </p:sp>
      <p:sp>
        <p:nvSpPr>
          <p:cNvPr id="7" name="Tartalom helye 6"/>
          <p:cNvSpPr>
            <a:spLocks noGrp="1"/>
          </p:cNvSpPr>
          <p:nvPr>
            <p:ph idx="1"/>
          </p:nvPr>
        </p:nvSpPr>
        <p:spPr>
          <a:xfrm>
            <a:off x="453403" y="1070487"/>
            <a:ext cx="11051458" cy="5673213"/>
          </a:xfrm>
        </p:spPr>
        <p:txBody>
          <a:bodyPr>
            <a:normAutofit fontScale="92500"/>
          </a:bodyPr>
          <a:lstStyle/>
          <a:p>
            <a:r>
              <a:rPr lang="hu-HU" sz="2800" dirty="0" err="1" smtClean="0"/>
              <a:t>Students</a:t>
            </a:r>
            <a:r>
              <a:rPr lang="hu-HU" sz="2800" dirty="0" smtClean="0"/>
              <a:t>’ performance is </a:t>
            </a:r>
            <a:r>
              <a:rPr lang="hu-HU" sz="2800" dirty="0" err="1" smtClean="0"/>
              <a:t>heavily</a:t>
            </a:r>
            <a:r>
              <a:rPr lang="hu-HU" sz="2800" dirty="0" smtClean="0"/>
              <a:t> </a:t>
            </a:r>
            <a:r>
              <a:rPr lang="hu-HU" sz="2800" dirty="0" err="1" smtClean="0"/>
              <a:t>influenced</a:t>
            </a:r>
            <a:r>
              <a:rPr lang="hu-HU" sz="2800" dirty="0" smtClean="0"/>
              <a:t> </a:t>
            </a:r>
            <a:r>
              <a:rPr lang="hu-HU" sz="2800" dirty="0" err="1" smtClean="0"/>
              <a:t>by</a:t>
            </a:r>
            <a:r>
              <a:rPr lang="hu-HU" sz="2800" dirty="0" smtClean="0"/>
              <a:t> </a:t>
            </a:r>
            <a:r>
              <a:rPr lang="hu-HU" sz="2800" dirty="0" err="1" smtClean="0"/>
              <a:t>location</a:t>
            </a:r>
            <a:r>
              <a:rPr lang="hu-HU" sz="2800" dirty="0" smtClean="0"/>
              <a:t> of </a:t>
            </a:r>
            <a:r>
              <a:rPr lang="hu-HU" sz="2800" dirty="0" err="1" smtClean="0"/>
              <a:t>school</a:t>
            </a:r>
            <a:r>
              <a:rPr lang="hu-HU" sz="2800" dirty="0" smtClean="0"/>
              <a:t> and </a:t>
            </a:r>
            <a:r>
              <a:rPr lang="hu-HU" sz="2800" dirty="0" err="1" smtClean="0"/>
              <a:t>family</a:t>
            </a:r>
            <a:r>
              <a:rPr lang="hu-HU" sz="2800" dirty="0" smtClean="0"/>
              <a:t> </a:t>
            </a:r>
            <a:r>
              <a:rPr lang="hu-HU" sz="2800" dirty="0" err="1" smtClean="0"/>
              <a:t>background</a:t>
            </a:r>
            <a:r>
              <a:rPr lang="hu-HU" sz="2800" dirty="0" smtClean="0"/>
              <a:t> </a:t>
            </a:r>
            <a:r>
              <a:rPr lang="hu-HU" sz="2800" dirty="0" smtClean="0">
                <a:sym typeface="Wingdings" panose="05000000000000000000" pitchFamily="2" charset="2"/>
              </a:rPr>
              <a:t> </a:t>
            </a:r>
            <a:r>
              <a:rPr lang="hu-HU" sz="2800" dirty="0" err="1" smtClean="0">
                <a:sym typeface="Wingdings" panose="05000000000000000000" pitchFamily="2" charset="2"/>
              </a:rPr>
              <a:t>school</a:t>
            </a:r>
            <a:r>
              <a:rPr lang="hu-HU" sz="2800" dirty="0" smtClean="0">
                <a:sym typeface="Wingdings" panose="05000000000000000000" pitchFamily="2" charset="2"/>
              </a:rPr>
              <a:t> has no </a:t>
            </a:r>
            <a:r>
              <a:rPr lang="hu-HU" sz="2800" dirty="0" err="1" smtClean="0">
                <a:sym typeface="Wingdings" panose="05000000000000000000" pitchFamily="2" charset="2"/>
              </a:rPr>
              <a:t>or</a:t>
            </a:r>
            <a:r>
              <a:rPr lang="hu-HU" sz="2800" dirty="0" smtClean="0">
                <a:sym typeface="Wingdings" panose="05000000000000000000" pitchFamily="2" charset="2"/>
              </a:rPr>
              <a:t> </a:t>
            </a:r>
            <a:r>
              <a:rPr lang="hu-HU" sz="2800" dirty="0" err="1" smtClean="0">
                <a:sym typeface="Wingdings" panose="05000000000000000000" pitchFamily="2" charset="2"/>
              </a:rPr>
              <a:t>little</a:t>
            </a:r>
            <a:r>
              <a:rPr lang="hu-HU" sz="2800" dirty="0" smtClean="0">
                <a:sym typeface="Wingdings" panose="05000000000000000000" pitchFamily="2" charset="2"/>
              </a:rPr>
              <a:t> </a:t>
            </a:r>
            <a:r>
              <a:rPr lang="hu-HU" sz="2800" dirty="0" err="1" smtClean="0">
                <a:sym typeface="Wingdings" panose="05000000000000000000" pitchFamily="2" charset="2"/>
              </a:rPr>
              <a:t>influence</a:t>
            </a:r>
            <a:r>
              <a:rPr lang="hu-HU" sz="2800" dirty="0" smtClean="0">
                <a:sym typeface="Wingdings" panose="05000000000000000000" pitchFamily="2" charset="2"/>
              </a:rPr>
              <a:t> </a:t>
            </a:r>
            <a:r>
              <a:rPr lang="hu-HU" sz="2800" dirty="0" err="1" smtClean="0">
                <a:sym typeface="Wingdings" panose="05000000000000000000" pitchFamily="2" charset="2"/>
              </a:rPr>
              <a:t>on</a:t>
            </a:r>
            <a:r>
              <a:rPr lang="hu-HU" sz="2800" dirty="0" smtClean="0">
                <a:sym typeface="Wingdings" panose="05000000000000000000" pitchFamily="2" charset="2"/>
              </a:rPr>
              <a:t> </a:t>
            </a:r>
            <a:r>
              <a:rPr lang="hu-HU" sz="2800" dirty="0" err="1" smtClean="0">
                <a:sym typeface="Wingdings" panose="05000000000000000000" pitchFamily="2" charset="2"/>
              </a:rPr>
              <a:t>equalising</a:t>
            </a:r>
            <a:endParaRPr lang="hu-HU" sz="2800" dirty="0" smtClean="0"/>
          </a:p>
          <a:p>
            <a:r>
              <a:rPr lang="hu-HU" sz="2800" dirty="0" err="1" smtClean="0"/>
              <a:t>Solutions</a:t>
            </a:r>
            <a:r>
              <a:rPr lang="hu-HU" sz="2800" dirty="0" smtClean="0"/>
              <a:t> </a:t>
            </a:r>
            <a:r>
              <a:rPr lang="hu-HU" sz="2800" dirty="0" err="1" smtClean="0"/>
              <a:t>for</a:t>
            </a:r>
            <a:r>
              <a:rPr lang="hu-HU" sz="2800" dirty="0" smtClean="0"/>
              <a:t> </a:t>
            </a:r>
            <a:r>
              <a:rPr lang="hu-HU" sz="2800" dirty="0" err="1" smtClean="0"/>
              <a:t>teacher</a:t>
            </a:r>
            <a:r>
              <a:rPr lang="hu-HU" sz="2800" dirty="0" smtClean="0"/>
              <a:t> </a:t>
            </a:r>
            <a:r>
              <a:rPr lang="hu-HU" sz="2800" dirty="0" err="1" smtClean="0"/>
              <a:t>shortage</a:t>
            </a:r>
            <a:endParaRPr lang="hu-HU" sz="2800" dirty="0" smtClean="0"/>
          </a:p>
          <a:p>
            <a:r>
              <a:rPr lang="hu-HU" sz="2800" b="1" dirty="0" err="1"/>
              <a:t>Teacher</a:t>
            </a:r>
            <a:r>
              <a:rPr lang="hu-HU" sz="2800" b="1" dirty="0"/>
              <a:t> </a:t>
            </a:r>
            <a:r>
              <a:rPr lang="hu-HU" sz="2800" b="1" dirty="0" err="1"/>
              <a:t>training</a:t>
            </a:r>
            <a:r>
              <a:rPr lang="hu-HU" sz="2800" b="1" dirty="0"/>
              <a:t> </a:t>
            </a:r>
            <a:r>
              <a:rPr lang="hu-HU" sz="2800" b="1" dirty="0" err="1" smtClean="0"/>
              <a:t>renewal</a:t>
            </a:r>
            <a:r>
              <a:rPr lang="hu-HU" sz="2800" b="1" dirty="0" smtClean="0"/>
              <a:t> </a:t>
            </a:r>
            <a:r>
              <a:rPr lang="hu-HU" sz="2800" b="1" dirty="0" smtClean="0">
                <a:sym typeface="Wingdings" panose="05000000000000000000" pitchFamily="2" charset="2"/>
              </a:rPr>
              <a:t> </a:t>
            </a:r>
            <a:r>
              <a:rPr lang="hu-HU" sz="2800" b="1" dirty="0" err="1" smtClean="0">
                <a:sym typeface="Wingdings" panose="05000000000000000000" pitchFamily="2" charset="2"/>
              </a:rPr>
              <a:t>Who</a:t>
            </a:r>
            <a:r>
              <a:rPr lang="hu-HU" sz="2800" b="1" dirty="0" smtClean="0">
                <a:sym typeface="Wingdings" panose="05000000000000000000" pitchFamily="2" charset="2"/>
              </a:rPr>
              <a:t> is </a:t>
            </a:r>
            <a:r>
              <a:rPr lang="hu-HU" sz="2800" b="1" dirty="0" err="1" smtClean="0">
                <a:sym typeface="Wingdings" panose="05000000000000000000" pitchFamily="2" charset="2"/>
              </a:rPr>
              <a:t>able</a:t>
            </a:r>
            <a:r>
              <a:rPr lang="hu-HU" sz="2800" b="1" dirty="0" smtClean="0">
                <a:sym typeface="Wingdings" panose="05000000000000000000" pitchFamily="2" charset="2"/>
              </a:rPr>
              <a:t> </a:t>
            </a:r>
            <a:r>
              <a:rPr lang="hu-HU" sz="2800" b="1" dirty="0" err="1" smtClean="0">
                <a:sym typeface="Wingdings" panose="05000000000000000000" pitchFamily="2" charset="2"/>
              </a:rPr>
              <a:t>to</a:t>
            </a:r>
            <a:r>
              <a:rPr lang="hu-HU" sz="2800" b="1" dirty="0" smtClean="0">
                <a:sym typeface="Wingdings" panose="05000000000000000000" pitchFamily="2" charset="2"/>
              </a:rPr>
              <a:t> </a:t>
            </a:r>
            <a:r>
              <a:rPr lang="hu-HU" sz="2800" b="1" dirty="0" err="1" smtClean="0">
                <a:sym typeface="Wingdings" panose="05000000000000000000" pitchFamily="2" charset="2"/>
              </a:rPr>
              <a:t>teach</a:t>
            </a:r>
            <a:r>
              <a:rPr lang="hu-HU" sz="2800" b="1" dirty="0" smtClean="0">
                <a:sym typeface="Wingdings" panose="05000000000000000000" pitchFamily="2" charset="2"/>
              </a:rPr>
              <a:t> an </a:t>
            </a:r>
            <a:r>
              <a:rPr lang="hu-HU" sz="2800" b="1" dirty="0" err="1" smtClean="0">
                <a:sym typeface="Wingdings" panose="05000000000000000000" pitchFamily="2" charset="2"/>
              </a:rPr>
              <a:t>integrated</a:t>
            </a:r>
            <a:r>
              <a:rPr lang="hu-HU" sz="2800" b="1" dirty="0" smtClean="0">
                <a:sym typeface="Wingdings" panose="05000000000000000000" pitchFamily="2" charset="2"/>
              </a:rPr>
              <a:t> </a:t>
            </a:r>
            <a:r>
              <a:rPr lang="hu-HU" sz="2800" b="1" dirty="0" err="1" smtClean="0">
                <a:sym typeface="Wingdings" panose="05000000000000000000" pitchFamily="2" charset="2"/>
              </a:rPr>
              <a:t>subject</a:t>
            </a:r>
            <a:r>
              <a:rPr lang="hu-HU" sz="2800" b="1" dirty="0" smtClean="0">
                <a:sym typeface="Wingdings" panose="05000000000000000000" pitchFamily="2" charset="2"/>
              </a:rPr>
              <a:t>?</a:t>
            </a:r>
            <a:endParaRPr lang="hu-HU" sz="2800" b="1" dirty="0" smtClean="0"/>
          </a:p>
          <a:p>
            <a:r>
              <a:rPr lang="hu-HU" sz="2800" b="1" dirty="0" err="1" smtClean="0"/>
              <a:t>Quality</a:t>
            </a:r>
            <a:r>
              <a:rPr lang="hu-HU" sz="2800" b="1" dirty="0" smtClean="0"/>
              <a:t> of </a:t>
            </a:r>
            <a:r>
              <a:rPr lang="hu-HU" sz="2800" b="1" dirty="0" err="1" smtClean="0"/>
              <a:t>textbooks</a:t>
            </a:r>
            <a:r>
              <a:rPr lang="hu-HU" sz="2800" b="1" dirty="0" smtClean="0"/>
              <a:t> and </a:t>
            </a:r>
            <a:r>
              <a:rPr lang="hu-HU" sz="2800" b="1" dirty="0" err="1" smtClean="0"/>
              <a:t>workbooks</a:t>
            </a:r>
            <a:endParaRPr lang="hu-HU" sz="2800" b="1" dirty="0" smtClean="0"/>
          </a:p>
          <a:p>
            <a:pPr lvl="1"/>
            <a:r>
              <a:rPr lang="hu-HU" sz="2800" dirty="0" err="1" smtClean="0"/>
              <a:t>Textbook</a:t>
            </a:r>
            <a:r>
              <a:rPr lang="hu-HU" sz="2800" dirty="0" smtClean="0"/>
              <a:t> and </a:t>
            </a:r>
            <a:r>
              <a:rPr lang="hu-HU" sz="2800" dirty="0" err="1" smtClean="0"/>
              <a:t>workbook</a:t>
            </a:r>
            <a:r>
              <a:rPr lang="hu-HU" sz="2800" dirty="0" smtClean="0"/>
              <a:t> (</a:t>
            </a:r>
            <a:r>
              <a:rPr lang="hu-HU" sz="2800" dirty="0" err="1" smtClean="0"/>
              <a:t>environmental</a:t>
            </a:r>
            <a:r>
              <a:rPr lang="hu-HU" sz="2800" dirty="0" smtClean="0"/>
              <a:t> </a:t>
            </a:r>
            <a:r>
              <a:rPr lang="hu-HU" sz="2800" dirty="0" err="1" smtClean="0"/>
              <a:t>problems</a:t>
            </a:r>
            <a:r>
              <a:rPr lang="hu-HU" sz="2800" dirty="0" smtClean="0"/>
              <a:t>!)</a:t>
            </a:r>
          </a:p>
          <a:p>
            <a:pPr lvl="1"/>
            <a:r>
              <a:rPr lang="hu-HU" sz="2800" dirty="0" err="1" smtClean="0"/>
              <a:t>Integrated</a:t>
            </a:r>
            <a:r>
              <a:rPr lang="hu-HU" sz="2800" dirty="0" smtClean="0"/>
              <a:t> </a:t>
            </a:r>
            <a:r>
              <a:rPr lang="hu-HU" sz="2800" dirty="0" err="1" smtClean="0"/>
              <a:t>textbook</a:t>
            </a:r>
            <a:r>
              <a:rPr lang="hu-HU" sz="2800" dirty="0" smtClean="0"/>
              <a:t> and </a:t>
            </a:r>
            <a:r>
              <a:rPr lang="hu-HU" sz="2800" dirty="0" err="1" smtClean="0"/>
              <a:t>workbook</a:t>
            </a:r>
            <a:r>
              <a:rPr lang="hu-HU" sz="2800" dirty="0" smtClean="0"/>
              <a:t> (</a:t>
            </a:r>
            <a:r>
              <a:rPr lang="hu-HU" sz="2800" dirty="0" err="1" smtClean="0"/>
              <a:t>rare</a:t>
            </a:r>
            <a:r>
              <a:rPr lang="hu-HU" sz="2800" dirty="0" smtClean="0"/>
              <a:t>)</a:t>
            </a:r>
          </a:p>
          <a:p>
            <a:r>
              <a:rPr lang="hu-HU" sz="2800" dirty="0" smtClean="0"/>
              <a:t>Curriculum</a:t>
            </a:r>
          </a:p>
          <a:p>
            <a:r>
              <a:rPr lang="hu-HU" sz="2800" dirty="0" err="1" smtClean="0"/>
              <a:t>Constructivist</a:t>
            </a:r>
            <a:r>
              <a:rPr lang="hu-HU" sz="2800" dirty="0" smtClean="0"/>
              <a:t> </a:t>
            </a:r>
            <a:r>
              <a:rPr lang="hu-HU" sz="2800" dirty="0" err="1" smtClean="0"/>
              <a:t>pedagogy</a:t>
            </a:r>
            <a:r>
              <a:rPr lang="hu-HU" sz="2800" dirty="0" smtClean="0"/>
              <a:t> </a:t>
            </a:r>
            <a:r>
              <a:rPr lang="hu-HU" sz="2800" dirty="0" err="1" smtClean="0"/>
              <a:t>missing</a:t>
            </a:r>
            <a:r>
              <a:rPr lang="hu-HU" sz="2800" dirty="0" smtClean="0"/>
              <a:t> </a:t>
            </a:r>
            <a:r>
              <a:rPr lang="hu-HU" sz="2800" dirty="0" err="1" smtClean="0"/>
              <a:t>from</a:t>
            </a:r>
            <a:r>
              <a:rPr lang="hu-HU" sz="2800" dirty="0" smtClean="0"/>
              <a:t> </a:t>
            </a:r>
            <a:r>
              <a:rPr lang="hu-HU" sz="2800" dirty="0" err="1" smtClean="0"/>
              <a:t>teaching</a:t>
            </a:r>
            <a:r>
              <a:rPr lang="hu-HU" sz="2800" dirty="0" smtClean="0"/>
              <a:t> </a:t>
            </a:r>
            <a:r>
              <a:rPr lang="hu-HU" sz="2800" dirty="0" err="1" smtClean="0"/>
              <a:t>practice</a:t>
            </a:r>
            <a:endParaRPr lang="hu-HU" sz="2800" dirty="0" smtClean="0"/>
          </a:p>
          <a:p>
            <a:r>
              <a:rPr lang="hu-HU" sz="2800" dirty="0" smtClean="0"/>
              <a:t>More </a:t>
            </a:r>
            <a:r>
              <a:rPr lang="hu-HU" sz="2800" dirty="0" err="1" smtClean="0"/>
              <a:t>emphasis</a:t>
            </a:r>
            <a:r>
              <a:rPr lang="hu-HU" sz="2800" dirty="0" smtClean="0"/>
              <a:t> </a:t>
            </a:r>
            <a:r>
              <a:rPr lang="hu-HU" sz="2800" dirty="0" err="1" smtClean="0"/>
              <a:t>on</a:t>
            </a:r>
            <a:r>
              <a:rPr lang="hu-HU" sz="2800" dirty="0" smtClean="0"/>
              <a:t> </a:t>
            </a:r>
            <a:r>
              <a:rPr lang="hu-HU" sz="2800" dirty="0" err="1" smtClean="0"/>
              <a:t>integrated</a:t>
            </a:r>
            <a:r>
              <a:rPr lang="hu-HU" sz="2800" dirty="0" smtClean="0"/>
              <a:t> </a:t>
            </a:r>
            <a:r>
              <a:rPr lang="hu-HU" sz="2800" dirty="0" err="1" smtClean="0"/>
              <a:t>subjects</a:t>
            </a:r>
            <a:r>
              <a:rPr lang="hu-HU" sz="2800" dirty="0" smtClean="0"/>
              <a:t> </a:t>
            </a:r>
            <a:r>
              <a:rPr lang="hu-HU" sz="2800" dirty="0" err="1" smtClean="0"/>
              <a:t>esp</a:t>
            </a:r>
            <a:r>
              <a:rPr lang="hu-HU" sz="2800" dirty="0" smtClean="0"/>
              <a:t> in </a:t>
            </a:r>
            <a:r>
              <a:rPr lang="hu-HU" sz="2800" dirty="0" err="1" smtClean="0"/>
              <a:t>primary</a:t>
            </a:r>
            <a:r>
              <a:rPr lang="hu-HU" sz="2800" dirty="0" smtClean="0"/>
              <a:t> </a:t>
            </a:r>
            <a:r>
              <a:rPr lang="hu-HU" sz="2800" dirty="0" err="1" smtClean="0"/>
              <a:t>education</a:t>
            </a:r>
            <a:endParaRPr lang="hu-HU" sz="2800" dirty="0" smtClean="0"/>
          </a:p>
          <a:p>
            <a:r>
              <a:rPr lang="hu-HU" sz="2800" dirty="0" smtClean="0"/>
              <a:t>More </a:t>
            </a:r>
            <a:r>
              <a:rPr lang="hu-HU" sz="2800" dirty="0" err="1" smtClean="0"/>
              <a:t>emphasis</a:t>
            </a:r>
            <a:r>
              <a:rPr lang="hu-HU" sz="2800" dirty="0" smtClean="0"/>
              <a:t> </a:t>
            </a:r>
            <a:r>
              <a:rPr lang="hu-HU" sz="2800" dirty="0" err="1" smtClean="0"/>
              <a:t>on</a:t>
            </a:r>
            <a:r>
              <a:rPr lang="hu-HU" sz="2800" dirty="0" smtClean="0"/>
              <a:t> </a:t>
            </a:r>
            <a:r>
              <a:rPr lang="hu-HU" sz="2800" dirty="0" err="1" smtClean="0"/>
              <a:t>practical</a:t>
            </a:r>
            <a:r>
              <a:rPr lang="hu-HU" sz="2800" dirty="0" smtClean="0"/>
              <a:t> </a:t>
            </a:r>
            <a:r>
              <a:rPr lang="hu-HU" sz="2800" dirty="0" err="1" smtClean="0"/>
              <a:t>use</a:t>
            </a:r>
            <a:endParaRPr lang="hu-HU" sz="2800" dirty="0" smtClean="0"/>
          </a:p>
          <a:p>
            <a:r>
              <a:rPr lang="hu-HU" sz="2800" dirty="0" smtClean="0"/>
              <a:t>More </a:t>
            </a:r>
            <a:r>
              <a:rPr lang="hu-HU" sz="2800" dirty="0" err="1" smtClean="0"/>
              <a:t>emphasis</a:t>
            </a:r>
            <a:r>
              <a:rPr lang="hu-HU" sz="2800" dirty="0" smtClean="0"/>
              <a:t> </a:t>
            </a:r>
            <a:r>
              <a:rPr lang="hu-HU" sz="2800" dirty="0" err="1" smtClean="0"/>
              <a:t>on</a:t>
            </a:r>
            <a:r>
              <a:rPr lang="hu-HU" sz="2800" dirty="0" smtClean="0"/>
              <a:t> </a:t>
            </a:r>
            <a:r>
              <a:rPr lang="hu-HU" sz="2800" dirty="0" err="1" smtClean="0"/>
              <a:t>reading</a:t>
            </a:r>
            <a:r>
              <a:rPr lang="hu-HU" sz="2800" dirty="0" smtClean="0"/>
              <a:t> </a:t>
            </a:r>
            <a:r>
              <a:rPr lang="hu-HU" sz="2800" dirty="0" err="1" smtClean="0"/>
              <a:t>skills</a:t>
            </a:r>
            <a:r>
              <a:rPr lang="hu-HU" sz="2800" dirty="0" smtClean="0"/>
              <a:t> + </a:t>
            </a:r>
            <a:r>
              <a:rPr lang="hu-HU" sz="2800" dirty="0" err="1" smtClean="0"/>
              <a:t>mathematics</a:t>
            </a:r>
            <a:r>
              <a:rPr lang="hu-HU" sz="2800" dirty="0" smtClean="0"/>
              <a:t> </a:t>
            </a:r>
            <a:r>
              <a:rPr lang="hu-HU" sz="2800" dirty="0" smtClean="0">
                <a:sym typeface="Wingdings" panose="05000000000000000000" pitchFamily="2" charset="2"/>
              </a:rPr>
              <a:t> </a:t>
            </a:r>
            <a:r>
              <a:rPr lang="hu-HU" sz="2800" dirty="0" err="1" smtClean="0">
                <a:sym typeface="Wingdings" panose="05000000000000000000" pitchFamily="2" charset="2"/>
              </a:rPr>
              <a:t>strenghtening</a:t>
            </a:r>
            <a:r>
              <a:rPr lang="hu-HU" sz="2800" dirty="0" smtClean="0">
                <a:sym typeface="Wingdings" panose="05000000000000000000" pitchFamily="2" charset="2"/>
              </a:rPr>
              <a:t> </a:t>
            </a:r>
            <a:r>
              <a:rPr lang="hu-HU" sz="2800" dirty="0" err="1" smtClean="0">
                <a:sym typeface="Wingdings" panose="05000000000000000000" pitchFamily="2" charset="2"/>
              </a:rPr>
              <a:t>basic</a:t>
            </a:r>
            <a:r>
              <a:rPr lang="hu-HU" sz="2800" dirty="0" smtClean="0">
                <a:sym typeface="Wingdings" panose="05000000000000000000" pitchFamily="2" charset="2"/>
              </a:rPr>
              <a:t> </a:t>
            </a:r>
            <a:r>
              <a:rPr lang="hu-HU" sz="2800" dirty="0" err="1" smtClean="0">
                <a:sym typeface="Wingdings" panose="05000000000000000000" pitchFamily="2" charset="2"/>
              </a:rPr>
              <a:t>skills</a:t>
            </a:r>
            <a:endParaRPr lang="hu-HU" sz="2800"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22</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264041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rtlCol="0"/>
          <a:lstStyle/>
          <a:p>
            <a:pPr rtl="0"/>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attention</a:t>
            </a:r>
            <a:r>
              <a:rPr lang="hu-HU" dirty="0" smtClean="0"/>
              <a:t>.</a:t>
            </a:r>
            <a:endParaRPr lang="hu-HU" dirty="0"/>
          </a:p>
        </p:txBody>
      </p:sp>
    </p:spTree>
    <p:extLst>
      <p:ext uri="{BB962C8B-B14F-4D97-AF65-F5344CB8AC3E}">
        <p14:creationId xmlns:p14="http://schemas.microsoft.com/office/powerpoint/2010/main" val="2176763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10402" y="182682"/>
            <a:ext cx="9371949" cy="766132"/>
          </a:xfrm>
        </p:spPr>
        <p:txBody>
          <a:bodyPr rtlCol="0">
            <a:normAutofit/>
          </a:bodyPr>
          <a:lstStyle/>
          <a:p>
            <a:pPr rtl="0"/>
            <a:r>
              <a:rPr lang="hu-HU" sz="4000" b="1" dirty="0" err="1" smtClean="0"/>
              <a:t>Concepts</a:t>
            </a:r>
            <a:r>
              <a:rPr lang="hu-HU" sz="4000" b="1" dirty="0" smtClean="0"/>
              <a:t> and </a:t>
            </a:r>
            <a:r>
              <a:rPr lang="hu-HU" sz="4000" b="1" dirty="0" err="1" smtClean="0"/>
              <a:t>terminology</a:t>
            </a:r>
            <a:r>
              <a:rPr lang="hu-HU" sz="4000" b="1" dirty="0" smtClean="0"/>
              <a:t> (2023)</a:t>
            </a:r>
            <a:endParaRPr lang="hu-HU" sz="4000" b="1" dirty="0"/>
          </a:p>
        </p:txBody>
      </p:sp>
      <p:sp>
        <p:nvSpPr>
          <p:cNvPr id="3" name="Tartalom helye 2"/>
          <p:cNvSpPr>
            <a:spLocks noGrp="1"/>
          </p:cNvSpPr>
          <p:nvPr>
            <p:ph idx="1"/>
          </p:nvPr>
        </p:nvSpPr>
        <p:spPr>
          <a:xfrm>
            <a:off x="410402" y="1101214"/>
            <a:ext cx="11427637" cy="5604386"/>
          </a:xfrm>
        </p:spPr>
        <p:txBody>
          <a:bodyPr rtlCol="0">
            <a:normAutofit fontScale="92500" lnSpcReduction="20000"/>
          </a:bodyPr>
          <a:lstStyle/>
          <a:p>
            <a:pPr rtl="0"/>
            <a:r>
              <a:rPr lang="hu-HU" sz="3200" b="1" dirty="0" err="1" smtClean="0"/>
              <a:t>Three-tier</a:t>
            </a:r>
            <a:r>
              <a:rPr lang="hu-HU" sz="3200" b="1" dirty="0" smtClean="0"/>
              <a:t> </a:t>
            </a:r>
            <a:r>
              <a:rPr lang="hu-HU" sz="3200" b="1" dirty="0" err="1" smtClean="0"/>
              <a:t>curricular</a:t>
            </a:r>
            <a:r>
              <a:rPr lang="hu-HU" sz="3200" b="1" dirty="0" smtClean="0"/>
              <a:t> </a:t>
            </a:r>
            <a:r>
              <a:rPr lang="hu-HU" sz="3200" b="1" dirty="0" err="1" smtClean="0"/>
              <a:t>regulation</a:t>
            </a:r>
            <a:r>
              <a:rPr lang="hu-HU" sz="3200" dirty="0"/>
              <a:t>:</a:t>
            </a:r>
            <a:endParaRPr lang="hu-HU" sz="3200" dirty="0" smtClean="0"/>
          </a:p>
          <a:p>
            <a:pPr lvl="1"/>
            <a:r>
              <a:rPr lang="hu-HU" sz="2800" dirty="0" smtClean="0"/>
              <a:t>NAT </a:t>
            </a:r>
            <a:r>
              <a:rPr lang="hu-HU" sz="2800" dirty="0" smtClean="0">
                <a:sym typeface="Wingdings" panose="05000000000000000000" pitchFamily="2" charset="2"/>
              </a:rPr>
              <a:t> National </a:t>
            </a:r>
            <a:r>
              <a:rPr lang="hu-HU" sz="2800" dirty="0" err="1">
                <a:solidFill>
                  <a:srgbClr val="FF0000"/>
                </a:solidFill>
                <a:sym typeface="Wingdings" panose="05000000000000000000" pitchFamily="2" charset="2"/>
              </a:rPr>
              <a:t>C</a:t>
            </a:r>
            <a:r>
              <a:rPr lang="hu-HU" sz="2800" dirty="0" err="1" smtClean="0">
                <a:solidFill>
                  <a:srgbClr val="FF0000"/>
                </a:solidFill>
                <a:sym typeface="Wingdings" panose="05000000000000000000" pitchFamily="2" charset="2"/>
              </a:rPr>
              <a:t>ore</a:t>
            </a:r>
            <a:r>
              <a:rPr lang="hu-HU" sz="2800" dirty="0" smtClean="0">
                <a:solidFill>
                  <a:srgbClr val="FF0000"/>
                </a:solidFill>
                <a:sym typeface="Wingdings" panose="05000000000000000000" pitchFamily="2" charset="2"/>
              </a:rPr>
              <a:t> Curriculum </a:t>
            </a:r>
            <a:r>
              <a:rPr lang="hu-HU" sz="2800" dirty="0" smtClean="0">
                <a:sym typeface="Wingdings" panose="05000000000000000000" pitchFamily="2" charset="2"/>
              </a:rPr>
              <a:t>(NCC) </a:t>
            </a:r>
          </a:p>
          <a:p>
            <a:pPr lvl="1"/>
            <a:r>
              <a:rPr lang="hu-HU" sz="2800" dirty="0" smtClean="0"/>
              <a:t>Kerettanterv </a:t>
            </a:r>
            <a:r>
              <a:rPr lang="hu-HU" sz="2800" dirty="0" smtClean="0">
                <a:sym typeface="Wingdings" panose="05000000000000000000" pitchFamily="2" charset="2"/>
              </a:rPr>
              <a:t> </a:t>
            </a:r>
            <a:r>
              <a:rPr lang="hu-HU" sz="2800" dirty="0" err="1" smtClean="0">
                <a:solidFill>
                  <a:srgbClr val="FF0000"/>
                </a:solidFill>
                <a:sym typeface="Wingdings" panose="05000000000000000000" pitchFamily="2" charset="2"/>
              </a:rPr>
              <a:t>framework</a:t>
            </a:r>
            <a:r>
              <a:rPr lang="hu-HU" sz="2800" dirty="0" smtClean="0">
                <a:solidFill>
                  <a:srgbClr val="FF0000"/>
                </a:solidFill>
                <a:sym typeface="Wingdings" panose="05000000000000000000" pitchFamily="2" charset="2"/>
              </a:rPr>
              <a:t> curriculum</a:t>
            </a:r>
            <a:endParaRPr lang="hu-HU" sz="2800" dirty="0" smtClean="0">
              <a:solidFill>
                <a:srgbClr val="FF0000"/>
              </a:solidFill>
            </a:endParaRPr>
          </a:p>
          <a:p>
            <a:pPr lvl="1"/>
            <a:r>
              <a:rPr lang="hu-HU" sz="2800" dirty="0" smtClean="0"/>
              <a:t>Helyi tanterv/Pedagógiai program </a:t>
            </a:r>
            <a:r>
              <a:rPr lang="hu-HU" sz="2800" dirty="0" smtClean="0">
                <a:sym typeface="Wingdings" panose="05000000000000000000" pitchFamily="2" charset="2"/>
              </a:rPr>
              <a:t> local curriculum/local </a:t>
            </a:r>
            <a:r>
              <a:rPr lang="hu-HU" sz="2800" dirty="0" err="1" smtClean="0">
                <a:sym typeface="Wingdings" panose="05000000000000000000" pitchFamily="2" charset="2"/>
              </a:rPr>
              <a:t>pedagocial</a:t>
            </a:r>
            <a:r>
              <a:rPr lang="hu-HU" sz="2800" dirty="0" smtClean="0">
                <a:sym typeface="Wingdings" panose="05000000000000000000" pitchFamily="2" charset="2"/>
              </a:rPr>
              <a:t> programme (</a:t>
            </a:r>
            <a:r>
              <a:rPr lang="hu-HU" sz="2800" dirty="0" err="1" smtClean="0">
                <a:sym typeface="Wingdings" panose="05000000000000000000" pitchFamily="2" charset="2"/>
              </a:rPr>
              <a:t>including</a:t>
            </a:r>
            <a:r>
              <a:rPr lang="hu-HU" sz="2800" dirty="0" smtClean="0">
                <a:sym typeface="Wingdings" panose="05000000000000000000" pitchFamily="2" charset="2"/>
              </a:rPr>
              <a:t> extra </a:t>
            </a:r>
            <a:r>
              <a:rPr lang="hu-HU" sz="2800" dirty="0" err="1" smtClean="0">
                <a:sym typeface="Wingdings" panose="05000000000000000000" pitchFamily="2" charset="2"/>
              </a:rPr>
              <a:t>curricular</a:t>
            </a:r>
            <a:r>
              <a:rPr lang="hu-HU" sz="2800" dirty="0" smtClean="0">
                <a:sym typeface="Wingdings" panose="05000000000000000000" pitchFamily="2" charset="2"/>
              </a:rPr>
              <a:t> </a:t>
            </a:r>
            <a:r>
              <a:rPr lang="hu-HU" sz="2800" dirty="0" err="1" smtClean="0">
                <a:sym typeface="Wingdings" panose="05000000000000000000" pitchFamily="2" charset="2"/>
              </a:rPr>
              <a:t>activities</a:t>
            </a:r>
            <a:r>
              <a:rPr lang="hu-HU" sz="2800" dirty="0" smtClean="0">
                <a:sym typeface="Wingdings" panose="05000000000000000000" pitchFamily="2" charset="2"/>
              </a:rPr>
              <a:t>)</a:t>
            </a:r>
            <a:endParaRPr lang="hu-HU" sz="2800" dirty="0" smtClean="0"/>
          </a:p>
          <a:p>
            <a:pPr rtl="0"/>
            <a:r>
              <a:rPr lang="hu-HU" sz="3200" dirty="0" smtClean="0"/>
              <a:t>Integrált tantárgyak </a:t>
            </a:r>
            <a:r>
              <a:rPr lang="hu-HU" sz="3200" dirty="0" smtClean="0">
                <a:sym typeface="Wingdings" panose="05000000000000000000" pitchFamily="2" charset="2"/>
              </a:rPr>
              <a:t> </a:t>
            </a:r>
            <a:r>
              <a:rPr lang="hu-HU" sz="3200" b="1" dirty="0" err="1" smtClean="0">
                <a:sym typeface="Wingdings" panose="05000000000000000000" pitchFamily="2" charset="2"/>
              </a:rPr>
              <a:t>integrated</a:t>
            </a:r>
            <a:r>
              <a:rPr lang="hu-HU" sz="3200" b="1" dirty="0" smtClean="0">
                <a:sym typeface="Wingdings" panose="05000000000000000000" pitchFamily="2" charset="2"/>
              </a:rPr>
              <a:t> </a:t>
            </a:r>
            <a:r>
              <a:rPr lang="hu-HU" sz="3200" b="1" dirty="0" err="1" smtClean="0">
                <a:sym typeface="Wingdings" panose="05000000000000000000" pitchFamily="2" charset="2"/>
              </a:rPr>
              <a:t>subjects</a:t>
            </a:r>
            <a:endParaRPr lang="hu-HU" sz="3200" b="1" dirty="0" smtClean="0"/>
          </a:p>
          <a:p>
            <a:pPr lvl="1"/>
            <a:r>
              <a:rPr lang="hu-HU" sz="3200" dirty="0" smtClean="0"/>
              <a:t>Környezetismeret</a:t>
            </a:r>
            <a:r>
              <a:rPr lang="hu-HU" sz="3200" dirty="0" smtClean="0">
                <a:sym typeface="Wingdings" panose="05000000000000000000" pitchFamily="2" charset="2"/>
              </a:rPr>
              <a:t> </a:t>
            </a:r>
            <a:r>
              <a:rPr lang="hu-HU" sz="3200" dirty="0" err="1" smtClean="0">
                <a:sym typeface="Wingdings" panose="05000000000000000000" pitchFamily="2" charset="2"/>
              </a:rPr>
              <a:t>Knowledge</a:t>
            </a:r>
            <a:r>
              <a:rPr lang="hu-HU" sz="3200" dirty="0" smtClean="0">
                <a:sym typeface="Wingdings" panose="05000000000000000000" pitchFamily="2" charset="2"/>
              </a:rPr>
              <a:t> of </a:t>
            </a:r>
            <a:r>
              <a:rPr lang="hu-HU" sz="3200" dirty="0" err="1" smtClean="0">
                <a:sym typeface="Wingdings" panose="05000000000000000000" pitchFamily="2" charset="2"/>
              </a:rPr>
              <a:t>the</a:t>
            </a:r>
            <a:r>
              <a:rPr lang="hu-HU" sz="3200" dirty="0" smtClean="0">
                <a:sym typeface="Wingdings" panose="05000000000000000000" pitchFamily="2" charset="2"/>
              </a:rPr>
              <a:t> </a:t>
            </a:r>
            <a:r>
              <a:rPr lang="hu-HU" sz="3200" dirty="0" err="1" smtClean="0">
                <a:sym typeface="Wingdings" panose="05000000000000000000" pitchFamily="2" charset="2"/>
              </a:rPr>
              <a:t>environment</a:t>
            </a:r>
            <a:r>
              <a:rPr lang="hu-HU" sz="3200" dirty="0" smtClean="0">
                <a:sym typeface="Wingdings" panose="05000000000000000000" pitchFamily="2" charset="2"/>
              </a:rPr>
              <a:t> (</a:t>
            </a:r>
            <a:r>
              <a:rPr lang="hu-HU" sz="3200" dirty="0" err="1" smtClean="0">
                <a:sym typeface="Wingdings" panose="05000000000000000000" pitchFamily="2" charset="2"/>
              </a:rPr>
              <a:t>Grades</a:t>
            </a:r>
            <a:r>
              <a:rPr lang="hu-HU" sz="3200" dirty="0" smtClean="0">
                <a:sym typeface="Wingdings" panose="05000000000000000000" pitchFamily="2" charset="2"/>
              </a:rPr>
              <a:t> 3-4)</a:t>
            </a:r>
            <a:endParaRPr lang="hu-HU" sz="3200" dirty="0" smtClean="0"/>
          </a:p>
          <a:p>
            <a:pPr lvl="1"/>
            <a:r>
              <a:rPr lang="hu-HU" sz="3200" dirty="0" smtClean="0"/>
              <a:t>Természettudomány </a:t>
            </a:r>
            <a:r>
              <a:rPr lang="hu-HU" sz="3200" dirty="0" smtClean="0">
                <a:sym typeface="Wingdings" panose="05000000000000000000" pitchFamily="2" charset="2"/>
              </a:rPr>
              <a:t> Science (</a:t>
            </a:r>
            <a:r>
              <a:rPr lang="hu-HU" sz="3200" dirty="0" err="1" smtClean="0">
                <a:sym typeface="Wingdings" panose="05000000000000000000" pitchFamily="2" charset="2"/>
              </a:rPr>
              <a:t>Grades</a:t>
            </a:r>
            <a:r>
              <a:rPr lang="hu-HU" sz="3200" dirty="0" smtClean="0">
                <a:sym typeface="Wingdings" panose="05000000000000000000" pitchFamily="2" charset="2"/>
              </a:rPr>
              <a:t> 5-6, 11)</a:t>
            </a:r>
          </a:p>
          <a:p>
            <a:pPr lvl="1"/>
            <a:r>
              <a:rPr lang="hu-HU" sz="3200" i="1" dirty="0" smtClean="0">
                <a:sym typeface="Wingdings" panose="05000000000000000000" pitchFamily="2" charset="2"/>
              </a:rPr>
              <a:t>Digitális kultúra  Digital </a:t>
            </a:r>
            <a:r>
              <a:rPr lang="hu-HU" sz="3200" i="1" dirty="0" err="1" smtClean="0">
                <a:sym typeface="Wingdings" panose="05000000000000000000" pitchFamily="2" charset="2"/>
              </a:rPr>
              <a:t>culture</a:t>
            </a:r>
            <a:r>
              <a:rPr lang="hu-HU" sz="3200" i="1" dirty="0" smtClean="0">
                <a:sym typeface="Wingdings" panose="05000000000000000000" pitchFamily="2" charset="2"/>
              </a:rPr>
              <a:t> ≠ ICT</a:t>
            </a:r>
          </a:p>
          <a:p>
            <a:pPr lvl="1"/>
            <a:r>
              <a:rPr lang="hu-HU" sz="3200" i="1" dirty="0" smtClean="0">
                <a:sym typeface="Wingdings" panose="05000000000000000000" pitchFamily="2" charset="2"/>
              </a:rPr>
              <a:t>Etika  </a:t>
            </a:r>
            <a:r>
              <a:rPr lang="hu-HU" sz="3200" i="1" dirty="0" err="1" smtClean="0">
                <a:sym typeface="Wingdings" panose="05000000000000000000" pitchFamily="2" charset="2"/>
              </a:rPr>
              <a:t>Ethics</a:t>
            </a:r>
            <a:endParaRPr lang="hu-HU" sz="3200" i="1" dirty="0" smtClean="0">
              <a:sym typeface="Wingdings" panose="05000000000000000000" pitchFamily="2" charset="2"/>
            </a:endParaRPr>
          </a:p>
          <a:p>
            <a:pPr lvl="1"/>
            <a:r>
              <a:rPr lang="hu-HU" sz="3200" i="1" dirty="0" smtClean="0">
                <a:sym typeface="Wingdings" panose="05000000000000000000" pitchFamily="2" charset="2"/>
              </a:rPr>
              <a:t>Művészetek  Arts (</a:t>
            </a:r>
            <a:r>
              <a:rPr lang="hu-HU" sz="3200" i="1" dirty="0" err="1" smtClean="0">
                <a:sym typeface="Wingdings" panose="05000000000000000000" pitchFamily="2" charset="2"/>
              </a:rPr>
              <a:t>Grade</a:t>
            </a:r>
            <a:r>
              <a:rPr lang="hu-HU" sz="3200" i="1" dirty="0" smtClean="0">
                <a:sym typeface="Wingdings" panose="05000000000000000000" pitchFamily="2" charset="2"/>
              </a:rPr>
              <a:t> 11)</a:t>
            </a:r>
          </a:p>
          <a:p>
            <a:pPr lvl="1"/>
            <a:r>
              <a:rPr lang="hu-HU" sz="3200" i="1" dirty="0" smtClean="0">
                <a:sym typeface="Wingdings" panose="05000000000000000000" pitchFamily="2" charset="2"/>
              </a:rPr>
              <a:t>Fenntarthatóság  </a:t>
            </a:r>
            <a:r>
              <a:rPr lang="hu-HU" sz="3200" i="1" dirty="0" err="1" smtClean="0">
                <a:sym typeface="Wingdings" panose="05000000000000000000" pitchFamily="2" charset="2"/>
              </a:rPr>
              <a:t>Sustainability</a:t>
            </a:r>
            <a:r>
              <a:rPr lang="hu-HU" sz="3200" i="1" dirty="0" smtClean="0">
                <a:sym typeface="Wingdings" panose="05000000000000000000" pitchFamily="2" charset="2"/>
              </a:rPr>
              <a:t> (</a:t>
            </a:r>
            <a:r>
              <a:rPr lang="hu-HU" sz="3200" i="1" dirty="0" err="1" smtClean="0">
                <a:sym typeface="Wingdings" panose="05000000000000000000" pitchFamily="2" charset="2"/>
              </a:rPr>
              <a:t>Grade</a:t>
            </a:r>
            <a:r>
              <a:rPr lang="hu-HU" sz="3200" i="1" dirty="0" smtClean="0">
                <a:sym typeface="Wingdings" panose="05000000000000000000" pitchFamily="2" charset="2"/>
              </a:rPr>
              <a:t> 11)</a:t>
            </a:r>
            <a:endParaRPr lang="hu-HU" sz="3200" i="1" dirty="0" smtClean="0"/>
          </a:p>
          <a:p>
            <a:pPr rtl="0"/>
            <a:r>
              <a:rPr lang="hu-HU" sz="3200" b="1" dirty="0" err="1" smtClean="0"/>
              <a:t>There</a:t>
            </a:r>
            <a:r>
              <a:rPr lang="hu-HU" sz="3200" b="1" dirty="0" smtClean="0"/>
              <a:t> is no </a:t>
            </a:r>
            <a:r>
              <a:rPr lang="hu-HU" sz="3200" b="1" dirty="0" err="1" smtClean="0"/>
              <a:t>social</a:t>
            </a:r>
            <a:r>
              <a:rPr lang="hu-HU" sz="3200" b="1" dirty="0" smtClean="0"/>
              <a:t> </a:t>
            </a:r>
            <a:r>
              <a:rPr lang="hu-HU" sz="3200" b="1" dirty="0" err="1" smtClean="0"/>
              <a:t>science</a:t>
            </a:r>
            <a:r>
              <a:rPr lang="hu-HU" sz="3200" b="1" dirty="0" smtClean="0"/>
              <a:t> </a:t>
            </a:r>
            <a:r>
              <a:rPr lang="hu-HU" sz="3200" b="1" dirty="0" err="1" smtClean="0"/>
              <a:t>as</a:t>
            </a:r>
            <a:r>
              <a:rPr lang="hu-HU" sz="3200" b="1" dirty="0" smtClean="0"/>
              <a:t> a </a:t>
            </a:r>
            <a:r>
              <a:rPr lang="hu-HU" sz="3200" b="1" dirty="0" err="1" smtClean="0"/>
              <a:t>school</a:t>
            </a:r>
            <a:r>
              <a:rPr lang="hu-HU" sz="3200" b="1" dirty="0" smtClean="0"/>
              <a:t> </a:t>
            </a:r>
            <a:r>
              <a:rPr lang="hu-HU" sz="3200" b="1" dirty="0" err="1" smtClean="0"/>
              <a:t>subject</a:t>
            </a:r>
            <a:r>
              <a:rPr lang="hu-HU" sz="3200" b="1" dirty="0" smtClean="0"/>
              <a:t>! </a:t>
            </a:r>
            <a:r>
              <a:rPr lang="hu-HU" sz="3200" dirty="0" err="1" smtClean="0"/>
              <a:t>There</a:t>
            </a:r>
            <a:r>
              <a:rPr lang="hu-HU" sz="3200" dirty="0" smtClean="0"/>
              <a:t> </a:t>
            </a:r>
            <a:r>
              <a:rPr lang="hu-HU" sz="3200" dirty="0" err="1" smtClean="0"/>
              <a:t>was</a:t>
            </a:r>
            <a:r>
              <a:rPr lang="hu-HU" sz="3200" dirty="0" smtClean="0"/>
              <a:t> </a:t>
            </a:r>
            <a:r>
              <a:rPr lang="hu-HU" sz="3200" dirty="0" err="1" smtClean="0"/>
              <a:t>up</a:t>
            </a:r>
            <a:r>
              <a:rPr lang="hu-HU" sz="3200" dirty="0" smtClean="0"/>
              <a:t> </a:t>
            </a:r>
            <a:r>
              <a:rPr lang="hu-HU" sz="3200" dirty="0" err="1" smtClean="0"/>
              <a:t>to</a:t>
            </a:r>
            <a:r>
              <a:rPr lang="hu-HU" sz="3200" dirty="0" smtClean="0"/>
              <a:t> NAT2020, in </a:t>
            </a:r>
            <a:r>
              <a:rPr lang="hu-HU" sz="3200" dirty="0" err="1"/>
              <a:t>H</a:t>
            </a:r>
            <a:r>
              <a:rPr lang="hu-HU" sz="3200" dirty="0" err="1" smtClean="0"/>
              <a:t>istory</a:t>
            </a:r>
            <a:r>
              <a:rPr lang="hu-HU" sz="3200" dirty="0" smtClean="0"/>
              <a:t>, </a:t>
            </a:r>
            <a:r>
              <a:rPr lang="hu-HU" sz="3200" dirty="0" err="1" smtClean="0"/>
              <a:t>but</a:t>
            </a:r>
            <a:r>
              <a:rPr lang="hu-HU" sz="3200" dirty="0" smtClean="0"/>
              <a:t> </a:t>
            </a:r>
            <a:r>
              <a:rPr lang="hu-HU" sz="3200" dirty="0" err="1" smtClean="0"/>
              <a:t>hardly</a:t>
            </a:r>
            <a:r>
              <a:rPr lang="hu-HU" sz="3200" dirty="0" smtClean="0"/>
              <a:t> </a:t>
            </a:r>
            <a:r>
              <a:rPr lang="hu-HU" sz="3200" dirty="0" err="1" smtClean="0"/>
              <a:t>anyone</a:t>
            </a:r>
            <a:r>
              <a:rPr lang="hu-HU" sz="3200" dirty="0" smtClean="0"/>
              <a:t> </a:t>
            </a:r>
            <a:r>
              <a:rPr lang="hu-HU" sz="3200" dirty="0" err="1" smtClean="0"/>
              <a:t>taught</a:t>
            </a:r>
            <a:r>
              <a:rPr lang="hu-HU" sz="3200" dirty="0" smtClean="0"/>
              <a:t> </a:t>
            </a:r>
            <a:r>
              <a:rPr lang="hu-HU" sz="3200" dirty="0" err="1" smtClean="0"/>
              <a:t>that</a:t>
            </a:r>
            <a:r>
              <a:rPr lang="hu-HU" sz="3200" dirty="0" smtClean="0"/>
              <a:t> part.</a:t>
            </a:r>
          </a:p>
          <a:p>
            <a:pPr rtl="0"/>
            <a:r>
              <a:rPr lang="hu-HU" sz="3200" b="1" dirty="0" err="1" smtClean="0"/>
              <a:t>Geography</a:t>
            </a:r>
            <a:r>
              <a:rPr lang="hu-HU" sz="3200" b="1" dirty="0" smtClean="0"/>
              <a:t>?</a:t>
            </a:r>
            <a:endParaRPr lang="hu-HU" sz="3200" b="1" dirty="0"/>
          </a:p>
        </p:txBody>
      </p:sp>
      <p:sp>
        <p:nvSpPr>
          <p:cNvPr id="4" name="Dia számának helye 3"/>
          <p:cNvSpPr>
            <a:spLocks noGrp="1"/>
          </p:cNvSpPr>
          <p:nvPr>
            <p:ph type="sldNum" sz="quarter" idx="12"/>
          </p:nvPr>
        </p:nvSpPr>
        <p:spPr/>
        <p:txBody>
          <a:bodyPr rtlCol="0"/>
          <a:lstStyle/>
          <a:p>
            <a:pPr rtl="0"/>
            <a:fld id="{9CD8D479-8942-46E8-A226-A4E01F7A105C}" type="slidenum">
              <a:rPr lang="hu-HU" smtClean="0"/>
              <a:t>3</a:t>
            </a:fld>
            <a:endParaRPr lang="hu-HU" dirty="0"/>
          </a:p>
        </p:txBody>
      </p:sp>
      <p:sp>
        <p:nvSpPr>
          <p:cNvPr id="5" name="Dátum helye 4"/>
          <p:cNvSpPr>
            <a:spLocks noGrp="1"/>
          </p:cNvSpPr>
          <p:nvPr>
            <p:ph type="dt" sz="half" idx="10"/>
          </p:nvPr>
        </p:nvSpPr>
        <p:spPr/>
        <p:txBody>
          <a:bodyPr/>
          <a:lstStyle/>
          <a:p>
            <a:pPr rtl="0"/>
            <a:fld id="{F57697EF-9CB0-49D9-92CE-49B5E372FAA0}" type="datetime1">
              <a:rPr lang="hu-HU" noProof="0" smtClean="0"/>
              <a:t>2023. 07. 21.</a:t>
            </a:fld>
            <a:endParaRPr lang="hu-HU" noProof="0" dirty="0"/>
          </a:p>
        </p:txBody>
      </p:sp>
      <p:sp>
        <p:nvSpPr>
          <p:cNvPr id="6" name="Élőláb helye 5"/>
          <p:cNvSpPr>
            <a:spLocks noGrp="1"/>
          </p:cNvSpPr>
          <p:nvPr>
            <p:ph type="ftr" sz="quarter" idx="11"/>
          </p:nvPr>
        </p:nvSpPr>
        <p:spPr/>
        <p:txBody>
          <a:bodyPr rtlCol="0"/>
          <a:lstStyle/>
          <a:p>
            <a:pPr rtl="0"/>
            <a:r>
              <a:rPr lang="hu-HU" dirty="0" smtClean="0"/>
              <a:t>Élőláb beszúrása</a:t>
            </a:r>
            <a:endParaRPr lang="hu-HU" dirty="0"/>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14632" y="283272"/>
            <a:ext cx="11464413" cy="729451"/>
          </a:xfrm>
        </p:spPr>
        <p:txBody>
          <a:bodyPr>
            <a:normAutofit fontScale="90000"/>
          </a:bodyPr>
          <a:lstStyle/>
          <a:p>
            <a:r>
              <a:rPr lang="hu-HU" sz="4000" b="1" dirty="0" err="1" smtClean="0"/>
              <a:t>Integration</a:t>
            </a:r>
            <a:r>
              <a:rPr lang="hu-HU" sz="4000" b="1" dirty="0"/>
              <a:t> </a:t>
            </a:r>
            <a:r>
              <a:rPr lang="hu-HU" sz="4000" b="1" dirty="0" smtClean="0">
                <a:sym typeface="Wingdings" panose="05000000000000000000" pitchFamily="2" charset="2"/>
              </a:rPr>
              <a:t> </a:t>
            </a:r>
            <a:r>
              <a:rPr lang="hu-HU" sz="4000" b="1" dirty="0" err="1" smtClean="0">
                <a:sym typeface="Wingdings" panose="05000000000000000000" pitchFamily="2" charset="2"/>
              </a:rPr>
              <a:t>How</a:t>
            </a:r>
            <a:r>
              <a:rPr lang="hu-HU" sz="4000" b="1" dirty="0" smtClean="0">
                <a:sym typeface="Wingdings" panose="05000000000000000000" pitchFamily="2" charset="2"/>
              </a:rPr>
              <a:t> </a:t>
            </a:r>
            <a:r>
              <a:rPr lang="hu-HU" sz="4000" b="1" dirty="0" err="1" smtClean="0">
                <a:sym typeface="Wingdings" panose="05000000000000000000" pitchFamily="2" charset="2"/>
              </a:rPr>
              <a:t>do</a:t>
            </a:r>
            <a:r>
              <a:rPr lang="hu-HU" sz="4000" b="1" dirty="0" smtClean="0">
                <a:sym typeface="Wingdings" panose="05000000000000000000" pitchFamily="2" charset="2"/>
              </a:rPr>
              <a:t> </a:t>
            </a:r>
            <a:r>
              <a:rPr lang="hu-HU" sz="4000" b="1" dirty="0" err="1" smtClean="0">
                <a:sym typeface="Wingdings" panose="05000000000000000000" pitchFamily="2" charset="2"/>
              </a:rPr>
              <a:t>Hungarian</a:t>
            </a:r>
            <a:r>
              <a:rPr lang="hu-HU" sz="4000" b="1" dirty="0" smtClean="0">
                <a:sym typeface="Wingdings" panose="05000000000000000000" pitchFamily="2" charset="2"/>
              </a:rPr>
              <a:t> </a:t>
            </a:r>
            <a:r>
              <a:rPr lang="hu-HU" sz="4000" b="1" dirty="0" err="1" smtClean="0">
                <a:sym typeface="Wingdings" panose="05000000000000000000" pitchFamily="2" charset="2"/>
              </a:rPr>
              <a:t>researchers</a:t>
            </a:r>
            <a:r>
              <a:rPr lang="hu-HU" sz="4000" b="1" dirty="0" smtClean="0">
                <a:sym typeface="Wingdings" panose="05000000000000000000" pitchFamily="2" charset="2"/>
              </a:rPr>
              <a:t> </a:t>
            </a:r>
            <a:r>
              <a:rPr lang="hu-HU" sz="4000" b="1" dirty="0" err="1" smtClean="0">
                <a:sym typeface="Wingdings" panose="05000000000000000000" pitchFamily="2" charset="2"/>
              </a:rPr>
              <a:t>define</a:t>
            </a:r>
            <a:r>
              <a:rPr lang="hu-HU" sz="4000" b="1" dirty="0" smtClean="0">
                <a:sym typeface="Wingdings" panose="05000000000000000000" pitchFamily="2" charset="2"/>
              </a:rPr>
              <a:t> it?</a:t>
            </a:r>
            <a:endParaRPr lang="hu-HU" sz="4000" b="1"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4</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graphicFrame>
        <p:nvGraphicFramePr>
          <p:cNvPr id="9" name="Tartalom helye 8"/>
          <p:cNvGraphicFramePr>
            <a:graphicFrameLocks noGrp="1"/>
          </p:cNvGraphicFramePr>
          <p:nvPr>
            <p:ph idx="1"/>
            <p:extLst>
              <p:ext uri="{D42A27DB-BD31-4B8C-83A1-F6EECF244321}">
                <p14:modId xmlns:p14="http://schemas.microsoft.com/office/powerpoint/2010/main" val="3172048712"/>
              </p:ext>
            </p:extLst>
          </p:nvPr>
        </p:nvGraphicFramePr>
        <p:xfrm>
          <a:off x="453402" y="1575108"/>
          <a:ext cx="11433797" cy="462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zövegdoboz 9"/>
          <p:cNvSpPr txBox="1"/>
          <p:nvPr/>
        </p:nvSpPr>
        <p:spPr>
          <a:xfrm>
            <a:off x="4271213" y="6043528"/>
            <a:ext cx="7721729" cy="369332"/>
          </a:xfrm>
          <a:prstGeom prst="rect">
            <a:avLst/>
          </a:prstGeom>
          <a:noFill/>
        </p:spPr>
        <p:txBody>
          <a:bodyPr wrap="none" rtlCol="0">
            <a:spAutoFit/>
          </a:bodyPr>
          <a:lstStyle/>
          <a:p>
            <a:r>
              <a:rPr lang="en-US" i="1" u="sng" dirty="0">
                <a:hlinkClick r:id="rId7"/>
              </a:rPr>
              <a:t>https://epa.oszk.hu/00000/00035/00022/1998-12-ta-Chrappan-Diszciplinaris.html</a:t>
            </a:r>
            <a:endParaRPr lang="hu-HU" dirty="0"/>
          </a:p>
        </p:txBody>
      </p:sp>
    </p:spTree>
    <p:extLst>
      <p:ext uri="{BB962C8B-B14F-4D97-AF65-F5344CB8AC3E}">
        <p14:creationId xmlns:p14="http://schemas.microsoft.com/office/powerpoint/2010/main" val="40875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410402" y="276087"/>
            <a:ext cx="11424246" cy="1183566"/>
          </a:xfrm>
        </p:spPr>
        <p:txBody>
          <a:bodyPr>
            <a:noAutofit/>
          </a:bodyPr>
          <a:lstStyle/>
          <a:p>
            <a:r>
              <a:rPr lang="hu-HU" sz="4000" b="1" dirty="0" err="1" smtClean="0"/>
              <a:t>Types</a:t>
            </a:r>
            <a:r>
              <a:rPr lang="hu-HU" sz="4000" b="1" dirty="0" smtClean="0"/>
              <a:t> and </a:t>
            </a:r>
            <a:r>
              <a:rPr lang="hu-HU" sz="4000" b="1" dirty="0" err="1" smtClean="0"/>
              <a:t>characteristics</a:t>
            </a:r>
            <a:r>
              <a:rPr lang="hu-HU" sz="4000" b="1" dirty="0" smtClean="0"/>
              <a:t> of </a:t>
            </a:r>
            <a:r>
              <a:rPr lang="hu-HU" sz="4000" b="1" dirty="0" err="1" smtClean="0"/>
              <a:t>integration</a:t>
            </a:r>
            <a:r>
              <a:rPr lang="hu-HU" sz="4000" b="1" dirty="0" smtClean="0"/>
              <a:t> and </a:t>
            </a:r>
            <a:r>
              <a:rPr lang="hu-HU" sz="4000" b="1" dirty="0" err="1" smtClean="0"/>
              <a:t>their</a:t>
            </a:r>
            <a:r>
              <a:rPr lang="hu-HU" sz="4000" b="1" dirty="0" smtClean="0"/>
              <a:t> </a:t>
            </a:r>
            <a:r>
              <a:rPr lang="hu-HU" sz="4000" b="1" dirty="0" err="1" smtClean="0"/>
              <a:t>connection</a:t>
            </a:r>
            <a:r>
              <a:rPr lang="hu-HU" sz="4000" b="1" dirty="0" smtClean="0"/>
              <a:t> </a:t>
            </a:r>
            <a:r>
              <a:rPr lang="hu-HU" sz="4000" b="1" dirty="0" err="1" smtClean="0"/>
              <a:t>to</a:t>
            </a:r>
            <a:r>
              <a:rPr lang="hu-HU" sz="4000" b="1" dirty="0" smtClean="0"/>
              <a:t> </a:t>
            </a:r>
            <a:r>
              <a:rPr lang="hu-HU" sz="4000" b="1" dirty="0" err="1" smtClean="0"/>
              <a:t>subjects</a:t>
            </a:r>
            <a:endParaRPr lang="hu-HU" sz="4000" b="1"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5</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
        <p:nvSpPr>
          <p:cNvPr id="14" name="Téglalap 13"/>
          <p:cNvSpPr/>
          <p:nvPr/>
        </p:nvSpPr>
        <p:spPr>
          <a:xfrm>
            <a:off x="3636580" y="6078185"/>
            <a:ext cx="8198068" cy="369332"/>
          </a:xfrm>
          <a:prstGeom prst="rect">
            <a:avLst/>
          </a:prstGeom>
        </p:spPr>
        <p:txBody>
          <a:bodyPr wrap="square">
            <a:spAutoFit/>
          </a:bodyPr>
          <a:lstStyle/>
          <a:p>
            <a:r>
              <a:rPr lang="en-US" i="1" u="sng" dirty="0">
                <a:hlinkClick r:id="rId3"/>
              </a:rPr>
              <a:t>https://epa.oszk.hu/00000/00035/00022/1998-12-ta-Chrappan-Diszciplinaris.html</a:t>
            </a:r>
            <a:endParaRPr lang="hu-HU" dirty="0"/>
          </a:p>
        </p:txBody>
      </p:sp>
      <p:sp>
        <p:nvSpPr>
          <p:cNvPr id="17" name="Szövegdoboz 16"/>
          <p:cNvSpPr txBox="1"/>
          <p:nvPr/>
        </p:nvSpPr>
        <p:spPr>
          <a:xfrm>
            <a:off x="532168" y="4489386"/>
            <a:ext cx="2021664" cy="1200329"/>
          </a:xfrm>
          <a:prstGeom prst="rect">
            <a:avLst/>
          </a:prstGeom>
          <a:noFill/>
          <a:ln>
            <a:solidFill>
              <a:schemeClr val="accent1">
                <a:shade val="50000"/>
              </a:schemeClr>
            </a:solidFill>
          </a:ln>
        </p:spPr>
        <p:txBody>
          <a:bodyPr wrap="square" rtlCol="0">
            <a:spAutoFit/>
          </a:bodyPr>
          <a:lstStyle/>
          <a:p>
            <a:pPr algn="ctr"/>
            <a:r>
              <a:rPr lang="hu-HU" sz="2400" dirty="0" err="1" smtClean="0"/>
              <a:t>Subject</a:t>
            </a:r>
            <a:r>
              <a:rPr lang="hu-HU" sz="2400" dirty="0" smtClean="0"/>
              <a:t> </a:t>
            </a:r>
            <a:r>
              <a:rPr lang="hu-HU" sz="2400" dirty="0" err="1" smtClean="0"/>
              <a:t>coordination</a:t>
            </a:r>
            <a:r>
              <a:rPr lang="hu-HU" sz="2400" dirty="0" smtClean="0"/>
              <a:t> (</a:t>
            </a:r>
            <a:r>
              <a:rPr lang="hu-HU" sz="2400" dirty="0" err="1" smtClean="0"/>
              <a:t>correlation</a:t>
            </a:r>
            <a:r>
              <a:rPr lang="hu-HU" sz="2400" dirty="0" smtClean="0"/>
              <a:t>)</a:t>
            </a:r>
            <a:endParaRPr lang="hu-HU" sz="2400" dirty="0"/>
          </a:p>
        </p:txBody>
      </p:sp>
      <p:sp>
        <p:nvSpPr>
          <p:cNvPr id="20" name="Szövegdoboz 19"/>
          <p:cNvSpPr txBox="1"/>
          <p:nvPr/>
        </p:nvSpPr>
        <p:spPr>
          <a:xfrm>
            <a:off x="532168" y="3198484"/>
            <a:ext cx="2463279" cy="830997"/>
          </a:xfrm>
          <a:prstGeom prst="rect">
            <a:avLst/>
          </a:prstGeom>
          <a:noFill/>
        </p:spPr>
        <p:txBody>
          <a:bodyPr wrap="square" rtlCol="0">
            <a:spAutoFit/>
          </a:bodyPr>
          <a:lstStyle/>
          <a:p>
            <a:r>
              <a:rPr lang="hu-HU" sz="2400" dirty="0" err="1" smtClean="0"/>
              <a:t>Methodological</a:t>
            </a:r>
            <a:r>
              <a:rPr lang="hu-HU" sz="2400" dirty="0" smtClean="0"/>
              <a:t> </a:t>
            </a:r>
            <a:r>
              <a:rPr lang="hu-HU" sz="2400" dirty="0" err="1" smtClean="0"/>
              <a:t>integration</a:t>
            </a:r>
            <a:r>
              <a:rPr lang="hu-HU" sz="2400" dirty="0" smtClean="0"/>
              <a:t> </a:t>
            </a:r>
            <a:r>
              <a:rPr lang="hu-HU" sz="2400" dirty="0" err="1" smtClean="0"/>
              <a:t>only</a:t>
            </a:r>
            <a:endParaRPr lang="hu-HU" sz="2400" dirty="0"/>
          </a:p>
        </p:txBody>
      </p:sp>
      <p:sp>
        <p:nvSpPr>
          <p:cNvPr id="21" name="Szövegdoboz 20"/>
          <p:cNvSpPr txBox="1"/>
          <p:nvPr/>
        </p:nvSpPr>
        <p:spPr>
          <a:xfrm>
            <a:off x="8685600" y="3040858"/>
            <a:ext cx="2406868" cy="1200329"/>
          </a:xfrm>
          <a:prstGeom prst="rect">
            <a:avLst/>
          </a:prstGeom>
          <a:noFill/>
        </p:spPr>
        <p:txBody>
          <a:bodyPr wrap="square" rtlCol="0">
            <a:spAutoFit/>
          </a:bodyPr>
          <a:lstStyle/>
          <a:p>
            <a:r>
              <a:rPr lang="hu-HU" sz="2400" dirty="0" err="1" smtClean="0"/>
              <a:t>Methodological</a:t>
            </a:r>
            <a:r>
              <a:rPr lang="hu-HU" sz="2400" dirty="0" smtClean="0"/>
              <a:t> and </a:t>
            </a:r>
            <a:r>
              <a:rPr lang="hu-HU" sz="2400" dirty="0" err="1" smtClean="0"/>
              <a:t>content</a:t>
            </a:r>
            <a:r>
              <a:rPr lang="hu-HU" sz="2400" dirty="0" smtClean="0"/>
              <a:t> </a:t>
            </a:r>
            <a:r>
              <a:rPr lang="hu-HU" sz="2400" dirty="0" err="1" smtClean="0"/>
              <a:t>integration</a:t>
            </a:r>
            <a:endParaRPr lang="hu-HU" sz="2400" dirty="0"/>
          </a:p>
        </p:txBody>
      </p:sp>
      <p:sp>
        <p:nvSpPr>
          <p:cNvPr id="22" name="Jobbra nyíl 21"/>
          <p:cNvSpPr/>
          <p:nvPr/>
        </p:nvSpPr>
        <p:spPr>
          <a:xfrm>
            <a:off x="857169" y="999745"/>
            <a:ext cx="10235299" cy="2155777"/>
          </a:xfrm>
          <a:custGeom>
            <a:avLst/>
            <a:gdLst>
              <a:gd name="connsiteX0" fmla="*/ 0 w 8313682"/>
              <a:gd name="connsiteY0" fmla="*/ 121158 h 484632"/>
              <a:gd name="connsiteX1" fmla="*/ 8071366 w 8313682"/>
              <a:gd name="connsiteY1" fmla="*/ 121158 h 484632"/>
              <a:gd name="connsiteX2" fmla="*/ 8071366 w 8313682"/>
              <a:gd name="connsiteY2" fmla="*/ 0 h 484632"/>
              <a:gd name="connsiteX3" fmla="*/ 8313682 w 8313682"/>
              <a:gd name="connsiteY3" fmla="*/ 242316 h 484632"/>
              <a:gd name="connsiteX4" fmla="*/ 8071366 w 8313682"/>
              <a:gd name="connsiteY4" fmla="*/ 484632 h 484632"/>
              <a:gd name="connsiteX5" fmla="*/ 8071366 w 8313682"/>
              <a:gd name="connsiteY5" fmla="*/ 363474 h 484632"/>
              <a:gd name="connsiteX6" fmla="*/ 0 w 8313682"/>
              <a:gd name="connsiteY6" fmla="*/ 363474 h 484632"/>
              <a:gd name="connsiteX7" fmla="*/ 0 w 8313682"/>
              <a:gd name="connsiteY7" fmla="*/ 121158 h 484632"/>
              <a:gd name="connsiteX0" fmla="*/ 0 w 8313682"/>
              <a:gd name="connsiteY0" fmla="*/ 814841 h 1178315"/>
              <a:gd name="connsiteX1" fmla="*/ 8071366 w 8313682"/>
              <a:gd name="connsiteY1" fmla="*/ 814841 h 1178315"/>
              <a:gd name="connsiteX2" fmla="*/ 7924221 w 8313682"/>
              <a:gd name="connsiteY2" fmla="*/ 0 h 1178315"/>
              <a:gd name="connsiteX3" fmla="*/ 8313682 w 8313682"/>
              <a:gd name="connsiteY3" fmla="*/ 935999 h 1178315"/>
              <a:gd name="connsiteX4" fmla="*/ 8071366 w 8313682"/>
              <a:gd name="connsiteY4" fmla="*/ 1178315 h 1178315"/>
              <a:gd name="connsiteX5" fmla="*/ 8071366 w 8313682"/>
              <a:gd name="connsiteY5" fmla="*/ 1057157 h 1178315"/>
              <a:gd name="connsiteX6" fmla="*/ 0 w 8313682"/>
              <a:gd name="connsiteY6" fmla="*/ 1057157 h 1178315"/>
              <a:gd name="connsiteX7" fmla="*/ 0 w 8313682"/>
              <a:gd name="connsiteY7" fmla="*/ 814841 h 1178315"/>
              <a:gd name="connsiteX0" fmla="*/ 0 w 8313682"/>
              <a:gd name="connsiteY0" fmla="*/ 814841 h 1178315"/>
              <a:gd name="connsiteX1" fmla="*/ 7503807 w 8313682"/>
              <a:gd name="connsiteY1" fmla="*/ 446979 h 1178315"/>
              <a:gd name="connsiteX2" fmla="*/ 7924221 w 8313682"/>
              <a:gd name="connsiteY2" fmla="*/ 0 h 1178315"/>
              <a:gd name="connsiteX3" fmla="*/ 8313682 w 8313682"/>
              <a:gd name="connsiteY3" fmla="*/ 935999 h 1178315"/>
              <a:gd name="connsiteX4" fmla="*/ 8071366 w 8313682"/>
              <a:gd name="connsiteY4" fmla="*/ 1178315 h 1178315"/>
              <a:gd name="connsiteX5" fmla="*/ 8071366 w 8313682"/>
              <a:gd name="connsiteY5" fmla="*/ 1057157 h 1178315"/>
              <a:gd name="connsiteX6" fmla="*/ 0 w 8313682"/>
              <a:gd name="connsiteY6" fmla="*/ 1057157 h 1178315"/>
              <a:gd name="connsiteX7" fmla="*/ 0 w 8313682"/>
              <a:gd name="connsiteY7" fmla="*/ 814841 h 1178315"/>
              <a:gd name="connsiteX0" fmla="*/ 0 w 9364717"/>
              <a:gd name="connsiteY0" fmla="*/ 814841 h 1178315"/>
              <a:gd name="connsiteX1" fmla="*/ 7503807 w 9364717"/>
              <a:gd name="connsiteY1" fmla="*/ 446979 h 1178315"/>
              <a:gd name="connsiteX2" fmla="*/ 7924221 w 9364717"/>
              <a:gd name="connsiteY2" fmla="*/ 0 h 1178315"/>
              <a:gd name="connsiteX3" fmla="*/ 9364717 w 9364717"/>
              <a:gd name="connsiteY3" fmla="*/ 978040 h 1178315"/>
              <a:gd name="connsiteX4" fmla="*/ 8071366 w 9364717"/>
              <a:gd name="connsiteY4" fmla="*/ 1178315 h 1178315"/>
              <a:gd name="connsiteX5" fmla="*/ 8071366 w 9364717"/>
              <a:gd name="connsiteY5" fmla="*/ 1057157 h 1178315"/>
              <a:gd name="connsiteX6" fmla="*/ 0 w 9364717"/>
              <a:gd name="connsiteY6" fmla="*/ 1057157 h 1178315"/>
              <a:gd name="connsiteX7" fmla="*/ 0 w 9364717"/>
              <a:gd name="connsiteY7" fmla="*/ 814841 h 1178315"/>
              <a:gd name="connsiteX0" fmla="*/ 0 w 9364717"/>
              <a:gd name="connsiteY0" fmla="*/ 814841 h 1267363"/>
              <a:gd name="connsiteX1" fmla="*/ 7503807 w 9364717"/>
              <a:gd name="connsiteY1" fmla="*/ 446979 h 1267363"/>
              <a:gd name="connsiteX2" fmla="*/ 7924221 w 9364717"/>
              <a:gd name="connsiteY2" fmla="*/ 0 h 1267363"/>
              <a:gd name="connsiteX3" fmla="*/ 9364717 w 9364717"/>
              <a:gd name="connsiteY3" fmla="*/ 978040 h 1267363"/>
              <a:gd name="connsiteX4" fmla="*/ 8071366 w 9364717"/>
              <a:gd name="connsiteY4" fmla="*/ 1178315 h 1267363"/>
              <a:gd name="connsiteX5" fmla="*/ 7272580 w 9364717"/>
              <a:gd name="connsiteY5" fmla="*/ 1267363 h 1267363"/>
              <a:gd name="connsiteX6" fmla="*/ 0 w 9364717"/>
              <a:gd name="connsiteY6" fmla="*/ 1057157 h 1267363"/>
              <a:gd name="connsiteX7" fmla="*/ 0 w 9364717"/>
              <a:gd name="connsiteY7" fmla="*/ 814841 h 1267363"/>
              <a:gd name="connsiteX0" fmla="*/ 0 w 9364717"/>
              <a:gd name="connsiteY0" fmla="*/ 814841 h 1714343"/>
              <a:gd name="connsiteX1" fmla="*/ 7503807 w 9364717"/>
              <a:gd name="connsiteY1" fmla="*/ 446979 h 1714343"/>
              <a:gd name="connsiteX2" fmla="*/ 7924221 w 9364717"/>
              <a:gd name="connsiteY2" fmla="*/ 0 h 1714343"/>
              <a:gd name="connsiteX3" fmla="*/ 9364717 w 9364717"/>
              <a:gd name="connsiteY3" fmla="*/ 978040 h 1714343"/>
              <a:gd name="connsiteX4" fmla="*/ 7997793 w 9364717"/>
              <a:gd name="connsiteY4" fmla="*/ 1714343 h 1714343"/>
              <a:gd name="connsiteX5" fmla="*/ 7272580 w 9364717"/>
              <a:gd name="connsiteY5" fmla="*/ 1267363 h 1714343"/>
              <a:gd name="connsiteX6" fmla="*/ 0 w 9364717"/>
              <a:gd name="connsiteY6" fmla="*/ 1057157 h 1714343"/>
              <a:gd name="connsiteX7" fmla="*/ 0 w 9364717"/>
              <a:gd name="connsiteY7" fmla="*/ 814841 h 1714343"/>
              <a:gd name="connsiteX0" fmla="*/ 0 w 9364717"/>
              <a:gd name="connsiteY0" fmla="*/ 1172193 h 2071695"/>
              <a:gd name="connsiteX1" fmla="*/ 7503807 w 9364717"/>
              <a:gd name="connsiteY1" fmla="*/ 804331 h 2071695"/>
              <a:gd name="connsiteX2" fmla="*/ 7156966 w 9364717"/>
              <a:gd name="connsiteY2" fmla="*/ 0 h 2071695"/>
              <a:gd name="connsiteX3" fmla="*/ 9364717 w 9364717"/>
              <a:gd name="connsiteY3" fmla="*/ 1335392 h 2071695"/>
              <a:gd name="connsiteX4" fmla="*/ 7997793 w 9364717"/>
              <a:gd name="connsiteY4" fmla="*/ 2071695 h 2071695"/>
              <a:gd name="connsiteX5" fmla="*/ 7272580 w 9364717"/>
              <a:gd name="connsiteY5" fmla="*/ 1624715 h 2071695"/>
              <a:gd name="connsiteX6" fmla="*/ 0 w 9364717"/>
              <a:gd name="connsiteY6" fmla="*/ 1414509 h 2071695"/>
              <a:gd name="connsiteX7" fmla="*/ 0 w 9364717"/>
              <a:gd name="connsiteY7" fmla="*/ 1172193 h 2071695"/>
              <a:gd name="connsiteX0" fmla="*/ 0 w 9364717"/>
              <a:gd name="connsiteY0" fmla="*/ 1172193 h 2260881"/>
              <a:gd name="connsiteX1" fmla="*/ 7503807 w 9364717"/>
              <a:gd name="connsiteY1" fmla="*/ 804331 h 2260881"/>
              <a:gd name="connsiteX2" fmla="*/ 7156966 w 9364717"/>
              <a:gd name="connsiteY2" fmla="*/ 0 h 2260881"/>
              <a:gd name="connsiteX3" fmla="*/ 9364717 w 9364717"/>
              <a:gd name="connsiteY3" fmla="*/ 1335392 h 2260881"/>
              <a:gd name="connsiteX4" fmla="*/ 7020330 w 9364717"/>
              <a:gd name="connsiteY4" fmla="*/ 2260881 h 2260881"/>
              <a:gd name="connsiteX5" fmla="*/ 7272580 w 9364717"/>
              <a:gd name="connsiteY5" fmla="*/ 1624715 h 2260881"/>
              <a:gd name="connsiteX6" fmla="*/ 0 w 9364717"/>
              <a:gd name="connsiteY6" fmla="*/ 1414509 h 2260881"/>
              <a:gd name="connsiteX7" fmla="*/ 0 w 9364717"/>
              <a:gd name="connsiteY7" fmla="*/ 1172193 h 2260881"/>
              <a:gd name="connsiteX0" fmla="*/ 0 w 9364717"/>
              <a:gd name="connsiteY0" fmla="*/ 1172193 h 2260881"/>
              <a:gd name="connsiteX1" fmla="*/ 7503807 w 9364717"/>
              <a:gd name="connsiteY1" fmla="*/ 804331 h 2260881"/>
              <a:gd name="connsiteX2" fmla="*/ 7156966 w 9364717"/>
              <a:gd name="connsiteY2" fmla="*/ 0 h 2260881"/>
              <a:gd name="connsiteX3" fmla="*/ 9364717 w 9364717"/>
              <a:gd name="connsiteY3" fmla="*/ 1335392 h 2260881"/>
              <a:gd name="connsiteX4" fmla="*/ 7020330 w 9364717"/>
              <a:gd name="connsiteY4" fmla="*/ 2260881 h 2260881"/>
              <a:gd name="connsiteX5" fmla="*/ 7493757 w 9364717"/>
              <a:gd name="connsiteY5" fmla="*/ 1645736 h 2260881"/>
              <a:gd name="connsiteX6" fmla="*/ 0 w 9364717"/>
              <a:gd name="connsiteY6" fmla="*/ 1414509 h 2260881"/>
              <a:gd name="connsiteX7" fmla="*/ 0 w 9364717"/>
              <a:gd name="connsiteY7" fmla="*/ 1172193 h 2260881"/>
              <a:gd name="connsiteX0" fmla="*/ 0 w 9364717"/>
              <a:gd name="connsiteY0" fmla="*/ 1067089 h 2155777"/>
              <a:gd name="connsiteX1" fmla="*/ 7503807 w 9364717"/>
              <a:gd name="connsiteY1" fmla="*/ 699227 h 2155777"/>
              <a:gd name="connsiteX2" fmla="*/ 7205049 w 9364717"/>
              <a:gd name="connsiteY2" fmla="*/ 0 h 2155777"/>
              <a:gd name="connsiteX3" fmla="*/ 9364717 w 9364717"/>
              <a:gd name="connsiteY3" fmla="*/ 1230288 h 2155777"/>
              <a:gd name="connsiteX4" fmla="*/ 7020330 w 9364717"/>
              <a:gd name="connsiteY4" fmla="*/ 2155777 h 2155777"/>
              <a:gd name="connsiteX5" fmla="*/ 7493757 w 9364717"/>
              <a:gd name="connsiteY5" fmla="*/ 1540632 h 2155777"/>
              <a:gd name="connsiteX6" fmla="*/ 0 w 9364717"/>
              <a:gd name="connsiteY6" fmla="*/ 1309405 h 2155777"/>
              <a:gd name="connsiteX7" fmla="*/ 0 w 9364717"/>
              <a:gd name="connsiteY7" fmla="*/ 1067089 h 215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64717" h="2155777">
                <a:moveTo>
                  <a:pt x="0" y="1067089"/>
                </a:moveTo>
                <a:lnTo>
                  <a:pt x="7503807" y="699227"/>
                </a:lnTo>
                <a:lnTo>
                  <a:pt x="7205049" y="0"/>
                </a:lnTo>
                <a:lnTo>
                  <a:pt x="9364717" y="1230288"/>
                </a:lnTo>
                <a:lnTo>
                  <a:pt x="7020330" y="2155777"/>
                </a:lnTo>
                <a:lnTo>
                  <a:pt x="7493757" y="1540632"/>
                </a:lnTo>
                <a:lnTo>
                  <a:pt x="0" y="1309405"/>
                </a:lnTo>
                <a:lnTo>
                  <a:pt x="0" y="106708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3" name="Szövegdoboz 22"/>
          <p:cNvSpPr txBox="1"/>
          <p:nvPr/>
        </p:nvSpPr>
        <p:spPr>
          <a:xfrm>
            <a:off x="2637844" y="4467189"/>
            <a:ext cx="2021664" cy="461665"/>
          </a:xfrm>
          <a:prstGeom prst="rect">
            <a:avLst/>
          </a:prstGeom>
          <a:noFill/>
          <a:ln>
            <a:solidFill>
              <a:schemeClr val="accent1">
                <a:shade val="50000"/>
              </a:schemeClr>
            </a:solidFill>
          </a:ln>
        </p:spPr>
        <p:txBody>
          <a:bodyPr wrap="square" rtlCol="0">
            <a:spAutoFit/>
          </a:bodyPr>
          <a:lstStyle/>
          <a:p>
            <a:r>
              <a:rPr lang="hu-HU" sz="2400" dirty="0" smtClean="0"/>
              <a:t>Concentration</a:t>
            </a:r>
            <a:endParaRPr lang="hu-HU" sz="2400" dirty="0"/>
          </a:p>
        </p:txBody>
      </p:sp>
      <p:sp>
        <p:nvSpPr>
          <p:cNvPr id="24" name="Szövegdoboz 23"/>
          <p:cNvSpPr txBox="1"/>
          <p:nvPr/>
        </p:nvSpPr>
        <p:spPr>
          <a:xfrm>
            <a:off x="4754176" y="4546312"/>
            <a:ext cx="2021664" cy="830997"/>
          </a:xfrm>
          <a:prstGeom prst="rect">
            <a:avLst/>
          </a:prstGeom>
          <a:noFill/>
          <a:ln>
            <a:solidFill>
              <a:schemeClr val="accent1">
                <a:shade val="50000"/>
              </a:schemeClr>
            </a:solidFill>
          </a:ln>
        </p:spPr>
        <p:txBody>
          <a:bodyPr wrap="square" rtlCol="0">
            <a:spAutoFit/>
          </a:bodyPr>
          <a:lstStyle/>
          <a:p>
            <a:pPr algn="ctr"/>
            <a:r>
              <a:rPr lang="hu-HU" sz="2400" dirty="0" err="1" smtClean="0"/>
              <a:t>Subject</a:t>
            </a:r>
            <a:r>
              <a:rPr lang="hu-HU" sz="2400" dirty="0" smtClean="0"/>
              <a:t> </a:t>
            </a:r>
            <a:r>
              <a:rPr lang="hu-HU" sz="2400" dirty="0" err="1" smtClean="0"/>
              <a:t>block</a:t>
            </a:r>
            <a:r>
              <a:rPr lang="hu-HU" sz="2400" dirty="0" smtClean="0"/>
              <a:t> (</a:t>
            </a:r>
            <a:r>
              <a:rPr lang="hu-HU" sz="2400" dirty="0" err="1" smtClean="0"/>
              <a:t>fusion</a:t>
            </a:r>
            <a:r>
              <a:rPr lang="hu-HU" sz="2400" dirty="0" smtClean="0"/>
              <a:t>)</a:t>
            </a:r>
            <a:endParaRPr lang="hu-HU" sz="2400" dirty="0"/>
          </a:p>
        </p:txBody>
      </p:sp>
      <p:sp>
        <p:nvSpPr>
          <p:cNvPr id="25" name="Szövegdoboz 24"/>
          <p:cNvSpPr txBox="1"/>
          <p:nvPr/>
        </p:nvSpPr>
        <p:spPr>
          <a:xfrm>
            <a:off x="6907162" y="4546312"/>
            <a:ext cx="2021664" cy="830997"/>
          </a:xfrm>
          <a:prstGeom prst="rect">
            <a:avLst/>
          </a:prstGeom>
          <a:noFill/>
          <a:ln>
            <a:solidFill>
              <a:schemeClr val="accent1">
                <a:shade val="50000"/>
              </a:schemeClr>
            </a:solidFill>
          </a:ln>
        </p:spPr>
        <p:txBody>
          <a:bodyPr wrap="square" rtlCol="0">
            <a:spAutoFit/>
          </a:bodyPr>
          <a:lstStyle/>
          <a:p>
            <a:pPr algn="ctr"/>
            <a:r>
              <a:rPr lang="hu-HU" sz="2400" dirty="0" err="1" smtClean="0"/>
              <a:t>Integrated</a:t>
            </a:r>
            <a:r>
              <a:rPr lang="hu-HU" sz="2400" dirty="0" smtClean="0"/>
              <a:t> </a:t>
            </a:r>
            <a:r>
              <a:rPr lang="hu-HU" sz="2400" dirty="0" err="1" smtClean="0"/>
              <a:t>subject</a:t>
            </a:r>
            <a:endParaRPr lang="hu-HU" sz="2400" dirty="0"/>
          </a:p>
        </p:txBody>
      </p:sp>
      <p:sp>
        <p:nvSpPr>
          <p:cNvPr id="26" name="Szövegdoboz 25"/>
          <p:cNvSpPr txBox="1"/>
          <p:nvPr/>
        </p:nvSpPr>
        <p:spPr>
          <a:xfrm>
            <a:off x="9070804" y="4529094"/>
            <a:ext cx="2021664" cy="830997"/>
          </a:xfrm>
          <a:prstGeom prst="rect">
            <a:avLst/>
          </a:prstGeom>
          <a:noFill/>
          <a:ln>
            <a:solidFill>
              <a:schemeClr val="accent1">
                <a:shade val="50000"/>
              </a:schemeClr>
            </a:solidFill>
          </a:ln>
        </p:spPr>
        <p:txBody>
          <a:bodyPr wrap="square" rtlCol="0">
            <a:spAutoFit/>
          </a:bodyPr>
          <a:lstStyle/>
          <a:p>
            <a:pPr algn="ctr"/>
            <a:r>
              <a:rPr lang="hu-HU" sz="2400" dirty="0" err="1" smtClean="0"/>
              <a:t>Complex</a:t>
            </a:r>
            <a:r>
              <a:rPr lang="hu-HU" sz="2400" dirty="0" smtClean="0"/>
              <a:t> </a:t>
            </a:r>
            <a:r>
              <a:rPr lang="hu-HU" sz="2400" dirty="0" err="1" smtClean="0"/>
              <a:t>subject</a:t>
            </a:r>
            <a:endParaRPr lang="hu-HU" sz="2400" dirty="0"/>
          </a:p>
        </p:txBody>
      </p:sp>
      <p:sp>
        <p:nvSpPr>
          <p:cNvPr id="27" name="Téglalap 26"/>
          <p:cNvSpPr/>
          <p:nvPr/>
        </p:nvSpPr>
        <p:spPr>
          <a:xfrm>
            <a:off x="3277803" y="1915490"/>
            <a:ext cx="7595349" cy="461665"/>
          </a:xfrm>
          <a:prstGeom prst="rect">
            <a:avLst/>
          </a:prstGeom>
        </p:spPr>
        <p:txBody>
          <a:bodyPr wrap="none">
            <a:spAutoFit/>
          </a:bodyPr>
          <a:lstStyle/>
          <a:p>
            <a:r>
              <a:rPr lang="hu-HU" sz="2400" b="1" dirty="0" err="1">
                <a:solidFill>
                  <a:schemeClr val="bg1"/>
                </a:solidFill>
              </a:rPr>
              <a:t>Extent</a:t>
            </a:r>
            <a:r>
              <a:rPr lang="hu-HU" sz="2400" b="1" dirty="0">
                <a:solidFill>
                  <a:schemeClr val="bg1"/>
                </a:solidFill>
              </a:rPr>
              <a:t> of </a:t>
            </a:r>
            <a:r>
              <a:rPr lang="hu-HU" sz="2400" b="1" dirty="0" err="1" smtClean="0">
                <a:solidFill>
                  <a:schemeClr val="bg1"/>
                </a:solidFill>
              </a:rPr>
              <a:t>connection</a:t>
            </a:r>
            <a:r>
              <a:rPr lang="hu-HU" sz="2400" b="1" dirty="0" smtClean="0">
                <a:solidFill>
                  <a:schemeClr val="bg1"/>
                </a:solidFill>
              </a:rPr>
              <a:t> </a:t>
            </a:r>
            <a:r>
              <a:rPr lang="hu-HU" sz="2400" b="1" dirty="0" err="1">
                <a:solidFill>
                  <a:schemeClr val="bg1"/>
                </a:solidFill>
              </a:rPr>
              <a:t>concerning</a:t>
            </a:r>
            <a:r>
              <a:rPr lang="hu-HU" sz="2400" b="1" dirty="0">
                <a:solidFill>
                  <a:schemeClr val="bg1"/>
                </a:solidFill>
              </a:rPr>
              <a:t> </a:t>
            </a:r>
            <a:r>
              <a:rPr lang="hu-HU" sz="2400" b="1" dirty="0" err="1">
                <a:solidFill>
                  <a:schemeClr val="bg1"/>
                </a:solidFill>
              </a:rPr>
              <a:t>disciplinary</a:t>
            </a:r>
            <a:r>
              <a:rPr lang="hu-HU" sz="2400" b="1" dirty="0">
                <a:solidFill>
                  <a:schemeClr val="bg1"/>
                </a:solidFill>
              </a:rPr>
              <a:t> </a:t>
            </a:r>
            <a:r>
              <a:rPr lang="hu-HU" sz="2400" b="1" dirty="0" err="1">
                <a:solidFill>
                  <a:schemeClr val="bg1"/>
                </a:solidFill>
              </a:rPr>
              <a:t>knowledge</a:t>
            </a:r>
            <a:endParaRPr lang="hu-HU" sz="2400" b="1" dirty="0">
              <a:solidFill>
                <a:schemeClr val="bg1"/>
              </a:solidFill>
            </a:endParaRPr>
          </a:p>
        </p:txBody>
      </p:sp>
      <p:sp>
        <p:nvSpPr>
          <p:cNvPr id="18" name="Szövegdoboz 17"/>
          <p:cNvSpPr txBox="1"/>
          <p:nvPr/>
        </p:nvSpPr>
        <p:spPr>
          <a:xfrm>
            <a:off x="2637844" y="5534013"/>
            <a:ext cx="2707042" cy="461665"/>
          </a:xfrm>
          <a:prstGeom prst="rect">
            <a:avLst/>
          </a:prstGeom>
          <a:noFill/>
          <a:ln>
            <a:solidFill>
              <a:schemeClr val="accent1">
                <a:shade val="50000"/>
              </a:schemeClr>
            </a:solidFill>
          </a:ln>
        </p:spPr>
        <p:txBody>
          <a:bodyPr wrap="square" rtlCol="0">
            <a:spAutoFit/>
          </a:bodyPr>
          <a:lstStyle/>
          <a:p>
            <a:r>
              <a:rPr lang="hu-HU" sz="2400" dirty="0" smtClean="0">
                <a:sym typeface="Wingdings" panose="05000000000000000000" pitchFamily="2" charset="2"/>
              </a:rPr>
              <a:t> m</a:t>
            </a:r>
            <a:r>
              <a:rPr lang="hu-HU" sz="2400" dirty="0" smtClean="0"/>
              <a:t>ore </a:t>
            </a:r>
            <a:r>
              <a:rPr lang="hu-HU" sz="2400" dirty="0" err="1" smtClean="0"/>
              <a:t>disciplinary</a:t>
            </a:r>
            <a:endParaRPr lang="hu-HU" sz="2400" dirty="0"/>
          </a:p>
        </p:txBody>
      </p:sp>
      <p:sp>
        <p:nvSpPr>
          <p:cNvPr id="19" name="Szövegdoboz 18"/>
          <p:cNvSpPr txBox="1"/>
          <p:nvPr/>
        </p:nvSpPr>
        <p:spPr>
          <a:xfrm>
            <a:off x="6209845" y="5534012"/>
            <a:ext cx="3338523" cy="461665"/>
          </a:xfrm>
          <a:prstGeom prst="rect">
            <a:avLst/>
          </a:prstGeom>
          <a:noFill/>
          <a:ln>
            <a:solidFill>
              <a:schemeClr val="accent1">
                <a:shade val="50000"/>
              </a:schemeClr>
            </a:solidFill>
          </a:ln>
        </p:spPr>
        <p:txBody>
          <a:bodyPr wrap="square" rtlCol="0">
            <a:spAutoFit/>
          </a:bodyPr>
          <a:lstStyle/>
          <a:p>
            <a:r>
              <a:rPr lang="hu-HU" sz="2400" dirty="0" smtClean="0"/>
              <a:t>more </a:t>
            </a:r>
            <a:r>
              <a:rPr lang="hu-HU" sz="2400" dirty="0" err="1" smtClean="0"/>
              <a:t>interdisciplinary</a:t>
            </a:r>
            <a:r>
              <a:rPr lang="hu-HU" sz="2400" dirty="0" smtClean="0"/>
              <a:t> </a:t>
            </a:r>
            <a:r>
              <a:rPr lang="hu-HU" sz="2400" dirty="0" smtClean="0">
                <a:sym typeface="Wingdings" panose="05000000000000000000" pitchFamily="2" charset="2"/>
              </a:rPr>
              <a:t></a:t>
            </a:r>
            <a:endParaRPr lang="hu-HU" sz="2400" dirty="0"/>
          </a:p>
        </p:txBody>
      </p:sp>
    </p:spTree>
    <p:extLst>
      <p:ext uri="{BB962C8B-B14F-4D97-AF65-F5344CB8AC3E}">
        <p14:creationId xmlns:p14="http://schemas.microsoft.com/office/powerpoint/2010/main" val="19530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39776" y="276087"/>
            <a:ext cx="10142200" cy="1183566"/>
          </a:xfrm>
        </p:spPr>
        <p:txBody>
          <a:bodyPr>
            <a:normAutofit fontScale="90000"/>
          </a:bodyPr>
          <a:lstStyle/>
          <a:p>
            <a:r>
              <a:rPr lang="hu-HU" sz="4000" b="1" dirty="0" err="1" smtClean="0"/>
              <a:t>How</a:t>
            </a:r>
            <a:r>
              <a:rPr lang="hu-HU" sz="4000" b="1" dirty="0" smtClean="0"/>
              <a:t> </a:t>
            </a:r>
            <a:r>
              <a:rPr lang="hu-HU" sz="4000" b="1" dirty="0" err="1" smtClean="0"/>
              <a:t>do</a:t>
            </a:r>
            <a:r>
              <a:rPr lang="hu-HU" sz="4000" b="1" dirty="0" smtClean="0"/>
              <a:t> we </a:t>
            </a:r>
            <a:r>
              <a:rPr lang="hu-HU" sz="4000" b="1" dirty="0" err="1" smtClean="0"/>
              <a:t>define</a:t>
            </a:r>
            <a:r>
              <a:rPr lang="hu-HU" sz="4000" b="1" dirty="0" smtClean="0"/>
              <a:t> </a:t>
            </a:r>
            <a:r>
              <a:rPr lang="hu-HU" sz="4000" b="1" dirty="0" err="1" smtClean="0"/>
              <a:t>the</a:t>
            </a:r>
            <a:r>
              <a:rPr lang="hu-HU" sz="4000" b="1" dirty="0" smtClean="0"/>
              <a:t> </a:t>
            </a:r>
            <a:r>
              <a:rPr lang="hu-HU" sz="4000" b="1" dirty="0" err="1" smtClean="0"/>
              <a:t>term„integrated</a:t>
            </a:r>
            <a:r>
              <a:rPr lang="hu-HU" sz="4000" b="1" dirty="0" smtClean="0"/>
              <a:t> </a:t>
            </a:r>
            <a:r>
              <a:rPr lang="hu-HU" sz="4000" b="1" dirty="0" err="1" smtClean="0"/>
              <a:t>subject</a:t>
            </a:r>
            <a:r>
              <a:rPr lang="hu-HU" sz="4000" b="1" dirty="0" smtClean="0"/>
              <a:t>”?</a:t>
            </a:r>
            <a:endParaRPr lang="hu-HU" sz="4000" b="1" dirty="0"/>
          </a:p>
        </p:txBody>
      </p:sp>
      <p:sp>
        <p:nvSpPr>
          <p:cNvPr id="6" name="Tartalom helye 5"/>
          <p:cNvSpPr>
            <a:spLocks noGrp="1"/>
          </p:cNvSpPr>
          <p:nvPr>
            <p:ph idx="1"/>
          </p:nvPr>
        </p:nvSpPr>
        <p:spPr>
          <a:xfrm>
            <a:off x="639775" y="1730829"/>
            <a:ext cx="11198941" cy="3548741"/>
          </a:xfrm>
        </p:spPr>
        <p:txBody>
          <a:bodyPr>
            <a:normAutofit/>
          </a:bodyPr>
          <a:lstStyle/>
          <a:p>
            <a:r>
              <a:rPr lang="hu-HU" sz="2800" dirty="0" err="1" smtClean="0"/>
              <a:t>What</a:t>
            </a:r>
            <a:r>
              <a:rPr lang="hu-HU" sz="2800" dirty="0" smtClean="0"/>
              <a:t> </a:t>
            </a:r>
            <a:r>
              <a:rPr lang="hu-HU" sz="2800" dirty="0" err="1" smtClean="0"/>
              <a:t>will</a:t>
            </a:r>
            <a:r>
              <a:rPr lang="hu-HU" sz="2800" dirty="0" smtClean="0"/>
              <a:t> be </a:t>
            </a:r>
            <a:r>
              <a:rPr lang="hu-HU" sz="2800" dirty="0" err="1" smtClean="0"/>
              <a:t>the</a:t>
            </a:r>
            <a:r>
              <a:rPr lang="hu-HU" sz="2800" dirty="0" smtClean="0"/>
              <a:t> </a:t>
            </a:r>
            <a:r>
              <a:rPr lang="hu-HU" sz="2800" dirty="0" err="1" smtClean="0"/>
              <a:t>common</a:t>
            </a:r>
            <a:r>
              <a:rPr lang="hu-HU" sz="2800" dirty="0" smtClean="0"/>
              <a:t> </a:t>
            </a:r>
            <a:r>
              <a:rPr lang="hu-HU" sz="2800" dirty="0" err="1" smtClean="0"/>
              <a:t>ground</a:t>
            </a:r>
            <a:r>
              <a:rPr lang="hu-HU" sz="2800" dirty="0" smtClean="0"/>
              <a:t>?</a:t>
            </a:r>
          </a:p>
          <a:p>
            <a:r>
              <a:rPr lang="hu-HU" sz="2800" dirty="0" smtClean="0"/>
              <a:t>And </a:t>
            </a:r>
            <a:r>
              <a:rPr lang="hu-HU" sz="2800" dirty="0" err="1" smtClean="0"/>
              <a:t>are</a:t>
            </a:r>
            <a:r>
              <a:rPr lang="hu-HU" sz="2800" dirty="0" smtClean="0"/>
              <a:t> we </a:t>
            </a:r>
            <a:r>
              <a:rPr lang="hu-HU" sz="2800" dirty="0" err="1" smtClean="0"/>
              <a:t>going</a:t>
            </a:r>
            <a:r>
              <a:rPr lang="hu-HU" sz="2800" dirty="0" smtClean="0"/>
              <a:t> </a:t>
            </a:r>
            <a:r>
              <a:rPr lang="hu-HU" sz="2800" dirty="0" err="1" smtClean="0"/>
              <a:t>to</a:t>
            </a:r>
            <a:r>
              <a:rPr lang="hu-HU" sz="2800" dirty="0" smtClean="0"/>
              <a:t> </a:t>
            </a:r>
            <a:r>
              <a:rPr lang="hu-HU" sz="2800" dirty="0" err="1" smtClean="0"/>
              <a:t>focus</a:t>
            </a:r>
            <a:r>
              <a:rPr lang="hu-HU" sz="2800" dirty="0" smtClean="0"/>
              <a:t> </a:t>
            </a:r>
            <a:r>
              <a:rPr lang="hu-HU" sz="2800" dirty="0" err="1" smtClean="0"/>
              <a:t>on</a:t>
            </a:r>
            <a:r>
              <a:rPr lang="hu-HU" sz="2800" dirty="0" smtClean="0"/>
              <a:t>? </a:t>
            </a:r>
            <a:r>
              <a:rPr lang="hu-HU" sz="2800" dirty="0" err="1" smtClean="0"/>
              <a:t>Which</a:t>
            </a:r>
            <a:r>
              <a:rPr lang="hu-HU" sz="2800" dirty="0" smtClean="0"/>
              <a:t> </a:t>
            </a:r>
            <a:r>
              <a:rPr lang="hu-HU" sz="2800" dirty="0" err="1" smtClean="0"/>
              <a:t>subject</a:t>
            </a:r>
            <a:r>
              <a:rPr lang="hu-HU" sz="2800" dirty="0" smtClean="0"/>
              <a:t>? </a:t>
            </a:r>
            <a:r>
              <a:rPr lang="hu-HU" sz="2800" dirty="0" err="1" smtClean="0"/>
              <a:t>Social</a:t>
            </a:r>
            <a:r>
              <a:rPr lang="hu-HU" sz="2800" dirty="0" smtClean="0"/>
              <a:t> </a:t>
            </a:r>
            <a:r>
              <a:rPr lang="hu-HU" sz="2800" dirty="0" err="1" smtClean="0"/>
              <a:t>science</a:t>
            </a:r>
            <a:r>
              <a:rPr lang="hu-HU" sz="2800" dirty="0" smtClean="0"/>
              <a:t>?</a:t>
            </a:r>
          </a:p>
          <a:p>
            <a:r>
              <a:rPr lang="hu-HU" sz="2800" dirty="0" err="1" smtClean="0"/>
              <a:t>What</a:t>
            </a:r>
            <a:r>
              <a:rPr lang="hu-HU" sz="2800" dirty="0" smtClean="0"/>
              <a:t> </a:t>
            </a:r>
            <a:r>
              <a:rPr lang="hu-HU" sz="2800" dirty="0" err="1" smtClean="0"/>
              <a:t>about</a:t>
            </a:r>
            <a:r>
              <a:rPr lang="hu-HU" sz="2800" dirty="0" smtClean="0"/>
              <a:t> </a:t>
            </a:r>
            <a:r>
              <a:rPr lang="hu-HU" sz="2800" dirty="0" err="1" smtClean="0"/>
              <a:t>with</a:t>
            </a:r>
            <a:r>
              <a:rPr lang="hu-HU" sz="2800" dirty="0" smtClean="0"/>
              <a:t> </a:t>
            </a:r>
            <a:r>
              <a:rPr lang="hu-HU" sz="2800" dirty="0" err="1" smtClean="0"/>
              <a:t>Geography</a:t>
            </a:r>
            <a:r>
              <a:rPr lang="hu-HU" sz="2800" dirty="0" smtClean="0"/>
              <a:t> in Hungary? Is it an </a:t>
            </a:r>
            <a:r>
              <a:rPr lang="hu-HU" sz="2800" dirty="0" err="1" smtClean="0"/>
              <a:t>integrated</a:t>
            </a:r>
            <a:r>
              <a:rPr lang="hu-HU" sz="2800" dirty="0" smtClean="0"/>
              <a:t> </a:t>
            </a:r>
            <a:r>
              <a:rPr lang="hu-HU" sz="2800" dirty="0" err="1" smtClean="0"/>
              <a:t>subject</a:t>
            </a:r>
            <a:r>
              <a:rPr lang="hu-HU" sz="2800" dirty="0" smtClean="0"/>
              <a:t> per </a:t>
            </a:r>
            <a:r>
              <a:rPr lang="hu-HU" sz="2800" dirty="0" err="1" smtClean="0"/>
              <a:t>definition</a:t>
            </a:r>
            <a:r>
              <a:rPr lang="hu-HU" sz="2800" dirty="0" smtClean="0"/>
              <a:t>? </a:t>
            </a:r>
            <a:r>
              <a:rPr lang="hu-HU" sz="2800" dirty="0" err="1" smtClean="0"/>
              <a:t>How</a:t>
            </a:r>
            <a:r>
              <a:rPr lang="hu-HU" sz="2800" dirty="0" smtClean="0"/>
              <a:t> is </a:t>
            </a:r>
            <a:r>
              <a:rPr lang="hu-HU" sz="2800" dirty="0" err="1" smtClean="0"/>
              <a:t>Geography</a:t>
            </a:r>
            <a:r>
              <a:rPr lang="hu-HU" sz="2800" dirty="0"/>
              <a:t> </a:t>
            </a:r>
            <a:r>
              <a:rPr lang="hu-HU" sz="2800" dirty="0" err="1" smtClean="0"/>
              <a:t>defined</a:t>
            </a:r>
            <a:r>
              <a:rPr lang="hu-HU" sz="2800" dirty="0" smtClean="0"/>
              <a:t> in </a:t>
            </a:r>
            <a:r>
              <a:rPr lang="hu-HU" sz="2800" dirty="0" err="1" smtClean="0"/>
              <a:t>different</a:t>
            </a:r>
            <a:r>
              <a:rPr lang="hu-HU" sz="2800" dirty="0" smtClean="0"/>
              <a:t> </a:t>
            </a:r>
            <a:r>
              <a:rPr lang="hu-HU" sz="2800" dirty="0" err="1" smtClean="0"/>
              <a:t>countries</a:t>
            </a:r>
            <a:r>
              <a:rPr lang="hu-HU" sz="2800" dirty="0" smtClean="0"/>
              <a:t>?</a:t>
            </a:r>
          </a:p>
        </p:txBody>
      </p:sp>
      <p:sp>
        <p:nvSpPr>
          <p:cNvPr id="3" name="Dia számának helye 2"/>
          <p:cNvSpPr>
            <a:spLocks noGrp="1"/>
          </p:cNvSpPr>
          <p:nvPr>
            <p:ph type="sldNum" sz="quarter" idx="12"/>
          </p:nvPr>
        </p:nvSpPr>
        <p:spPr/>
        <p:txBody>
          <a:bodyPr/>
          <a:lstStyle/>
          <a:p>
            <a:pPr rtl="0"/>
            <a:fld id="{9CD8D479-8942-46E8-A226-A4E01F7A105C}" type="slidenum">
              <a:rPr lang="hu-HU" noProof="0" smtClean="0"/>
              <a:t>6</a:t>
            </a:fld>
            <a:endParaRPr lang="hu-HU" noProof="0" dirty="0"/>
          </a:p>
        </p:txBody>
      </p:sp>
      <p:sp>
        <p:nvSpPr>
          <p:cNvPr id="4" name="Dátum helye 3"/>
          <p:cNvSpPr>
            <a:spLocks noGrp="1"/>
          </p:cNvSpPr>
          <p:nvPr>
            <p:ph type="dt" sz="half" idx="10"/>
          </p:nvPr>
        </p:nvSpPr>
        <p:spPr/>
        <p:txBody>
          <a:bodyPr/>
          <a:lstStyle/>
          <a:p>
            <a:pPr rtl="0"/>
            <a:fld id="{246A02CC-EB3F-46FF-90B2-E3BD70AFC743}" type="datetime1">
              <a:rPr lang="hu-HU" noProof="0" smtClean="0"/>
              <a:t>2023. 07. 21.</a:t>
            </a:fld>
            <a:endParaRPr lang="hu-HU" noProof="0" dirty="0"/>
          </a:p>
        </p:txBody>
      </p:sp>
      <p:sp>
        <p:nvSpPr>
          <p:cNvPr id="5" name="Élőláb helye 4"/>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229426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ím 9"/>
          <p:cNvSpPr>
            <a:spLocks noGrp="1"/>
          </p:cNvSpPr>
          <p:nvPr>
            <p:ph type="title"/>
          </p:nvPr>
        </p:nvSpPr>
        <p:spPr>
          <a:xfrm>
            <a:off x="573062" y="0"/>
            <a:ext cx="11729545" cy="743416"/>
          </a:xfrm>
        </p:spPr>
        <p:txBody>
          <a:bodyPr>
            <a:normAutofit/>
          </a:bodyPr>
          <a:lstStyle/>
          <a:p>
            <a:r>
              <a:rPr lang="hu-HU" sz="3600" b="1" dirty="0" err="1" smtClean="0"/>
              <a:t>Topics</a:t>
            </a:r>
            <a:r>
              <a:rPr lang="hu-HU" sz="3600" b="1" dirty="0" smtClean="0"/>
              <a:t> </a:t>
            </a:r>
            <a:r>
              <a:rPr lang="hu-HU" sz="3600" b="1" dirty="0" err="1" smtClean="0"/>
              <a:t>taught</a:t>
            </a:r>
            <a:r>
              <a:rPr lang="hu-HU" sz="3600" b="1" dirty="0" smtClean="0"/>
              <a:t> in </a:t>
            </a:r>
            <a:r>
              <a:rPr lang="hu-HU" sz="3600" b="1" dirty="0" err="1" smtClean="0"/>
              <a:t>Geography</a:t>
            </a:r>
            <a:r>
              <a:rPr lang="hu-HU" sz="3600" b="1" dirty="0" smtClean="0"/>
              <a:t> </a:t>
            </a:r>
            <a:r>
              <a:rPr lang="hu-HU" sz="3600" b="1" dirty="0" err="1" smtClean="0"/>
              <a:t>according</a:t>
            </a:r>
            <a:r>
              <a:rPr lang="hu-HU" sz="3600" b="1" dirty="0" smtClean="0"/>
              <a:t> </a:t>
            </a:r>
            <a:r>
              <a:rPr lang="hu-HU" sz="3600" b="1" dirty="0" err="1" smtClean="0"/>
              <a:t>to</a:t>
            </a:r>
            <a:r>
              <a:rPr lang="hu-HU" sz="3600" b="1" dirty="0" smtClean="0"/>
              <a:t> NAT2012 </a:t>
            </a:r>
            <a:r>
              <a:rPr lang="hu-HU" sz="1600" b="1" i="1" dirty="0" smtClean="0"/>
              <a:t>(</a:t>
            </a:r>
            <a:r>
              <a:rPr lang="hu-HU" sz="1600" b="1" i="1" dirty="0" err="1" smtClean="0"/>
              <a:t>Ütőné</a:t>
            </a:r>
            <a:r>
              <a:rPr lang="hu-HU" sz="1600" b="1" i="1" dirty="0" smtClean="0"/>
              <a:t> V. J.)</a:t>
            </a:r>
            <a:endParaRPr lang="hu-HU" sz="3600" b="1" i="1"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7</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pic>
        <p:nvPicPr>
          <p:cNvPr id="1026" name="Picture 2" descr="https://lh6.googleusercontent.com/qhJA4nObUwhAFVXCbT57RpeaSKtOFseER8HCj_iAnj358npCISv-F8UGMEq7-Wx0-hzVRsf87xAhlM5G80ey55PZtIbNjTjN1Gy7n2WGXYoXildFBPzTejqWSTn-Z9wbdWpMuBEOKdJF-0M=s20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848" y="662838"/>
            <a:ext cx="8770634" cy="5966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24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94053" y="315416"/>
            <a:ext cx="9371949" cy="569487"/>
          </a:xfrm>
        </p:spPr>
        <p:txBody>
          <a:bodyPr>
            <a:normAutofit fontScale="90000"/>
          </a:bodyPr>
          <a:lstStyle/>
          <a:p>
            <a:r>
              <a:rPr lang="hu-HU" sz="4000" b="1" dirty="0" smtClean="0"/>
              <a:t>General </a:t>
            </a:r>
            <a:r>
              <a:rPr lang="hu-HU" sz="4000" b="1" dirty="0" err="1" smtClean="0"/>
              <a:t>description</a:t>
            </a:r>
            <a:r>
              <a:rPr lang="hu-HU" sz="4000" b="1" dirty="0" smtClean="0"/>
              <a:t> of </a:t>
            </a:r>
            <a:r>
              <a:rPr lang="hu-HU" sz="4000" b="1" dirty="0" err="1" smtClean="0"/>
              <a:t>research</a:t>
            </a:r>
            <a:r>
              <a:rPr lang="hu-HU" sz="4000" b="1" dirty="0" smtClean="0"/>
              <a:t> in Hungary</a:t>
            </a:r>
            <a:endParaRPr lang="hu-HU" sz="4000" b="1" dirty="0"/>
          </a:p>
        </p:txBody>
      </p:sp>
      <p:sp>
        <p:nvSpPr>
          <p:cNvPr id="3" name="Tartalom helye 2"/>
          <p:cNvSpPr>
            <a:spLocks noGrp="1"/>
          </p:cNvSpPr>
          <p:nvPr>
            <p:ph idx="1"/>
          </p:nvPr>
        </p:nvSpPr>
        <p:spPr>
          <a:xfrm>
            <a:off x="594053" y="985898"/>
            <a:ext cx="10030606" cy="5643502"/>
          </a:xfrm>
        </p:spPr>
        <p:txBody>
          <a:bodyPr>
            <a:noAutofit/>
          </a:bodyPr>
          <a:lstStyle/>
          <a:p>
            <a:r>
              <a:rPr lang="hu-HU" sz="2400" b="1" dirty="0" err="1" smtClean="0"/>
              <a:t>Diverse</a:t>
            </a:r>
            <a:endParaRPr lang="hu-HU" sz="2400" b="1" dirty="0" smtClean="0"/>
          </a:p>
          <a:p>
            <a:r>
              <a:rPr lang="hu-HU" sz="2400" b="1" dirty="0" err="1" smtClean="0"/>
              <a:t>Mainly</a:t>
            </a:r>
            <a:r>
              <a:rPr lang="hu-HU" sz="2400" b="1" dirty="0" smtClean="0"/>
              <a:t> </a:t>
            </a:r>
            <a:r>
              <a:rPr lang="hu-HU" sz="2400" b="1" dirty="0" err="1" smtClean="0"/>
              <a:t>academic</a:t>
            </a:r>
            <a:endParaRPr lang="hu-HU" sz="2400" b="1" dirty="0" smtClean="0"/>
          </a:p>
          <a:p>
            <a:r>
              <a:rPr lang="hu-HU" sz="2400" b="1" dirty="0" err="1" smtClean="0"/>
              <a:t>Political</a:t>
            </a:r>
            <a:r>
              <a:rPr lang="hu-HU" sz="2400" b="1" dirty="0" smtClean="0"/>
              <a:t> </a:t>
            </a:r>
            <a:r>
              <a:rPr lang="hu-HU" sz="2400" b="1" dirty="0" err="1" smtClean="0"/>
              <a:t>influence</a:t>
            </a:r>
            <a:r>
              <a:rPr lang="hu-HU" sz="2400" b="1" dirty="0" smtClean="0"/>
              <a:t> </a:t>
            </a:r>
            <a:r>
              <a:rPr lang="hu-HU" sz="2400" b="1" dirty="0" err="1" smtClean="0"/>
              <a:t>growing</a:t>
            </a:r>
            <a:r>
              <a:rPr lang="hu-HU" sz="2400" b="1" dirty="0" smtClean="0"/>
              <a:t> </a:t>
            </a:r>
            <a:r>
              <a:rPr lang="hu-HU" sz="2400" b="1" dirty="0" err="1" smtClean="0"/>
              <a:t>since</a:t>
            </a:r>
            <a:r>
              <a:rPr lang="hu-HU" sz="2400" b="1" dirty="0" smtClean="0"/>
              <a:t> 2010</a:t>
            </a:r>
          </a:p>
          <a:p>
            <a:r>
              <a:rPr lang="hu-HU" sz="2400" dirty="0" smtClean="0"/>
              <a:t>Both </a:t>
            </a:r>
            <a:r>
              <a:rPr lang="hu-HU" sz="2400" dirty="0" err="1" smtClean="0"/>
              <a:t>normative</a:t>
            </a:r>
            <a:r>
              <a:rPr lang="hu-HU" sz="2400" dirty="0" smtClean="0"/>
              <a:t> and </a:t>
            </a:r>
            <a:r>
              <a:rPr lang="hu-HU" sz="2400" dirty="0" err="1" smtClean="0"/>
              <a:t>empirical</a:t>
            </a:r>
            <a:endParaRPr lang="hu-HU" sz="2400" dirty="0" smtClean="0"/>
          </a:p>
          <a:p>
            <a:pPr lvl="1"/>
            <a:r>
              <a:rPr lang="hu-HU" sz="2400" dirty="0" err="1" smtClean="0"/>
              <a:t>There</a:t>
            </a:r>
            <a:r>
              <a:rPr lang="hu-HU" sz="2400" dirty="0" smtClean="0"/>
              <a:t> is no </a:t>
            </a:r>
            <a:r>
              <a:rPr lang="hu-HU" sz="2400" dirty="0" err="1" smtClean="0"/>
              <a:t>or</a:t>
            </a:r>
            <a:r>
              <a:rPr lang="hu-HU" sz="2400" dirty="0" smtClean="0"/>
              <a:t> </a:t>
            </a:r>
            <a:r>
              <a:rPr lang="hu-HU" sz="2400" dirty="0" err="1" smtClean="0"/>
              <a:t>lonly</a:t>
            </a:r>
            <a:r>
              <a:rPr lang="hu-HU" sz="2400" dirty="0" smtClean="0"/>
              <a:t> </a:t>
            </a:r>
            <a:r>
              <a:rPr lang="hu-HU" sz="2400" dirty="0" err="1" smtClean="0"/>
              <a:t>little</a:t>
            </a:r>
            <a:r>
              <a:rPr lang="hu-HU" sz="2400" dirty="0" smtClean="0"/>
              <a:t> </a:t>
            </a:r>
            <a:r>
              <a:rPr lang="hu-HU" sz="2400" dirty="0" err="1" smtClean="0"/>
              <a:t>discourse</a:t>
            </a:r>
            <a:r>
              <a:rPr lang="hu-HU" sz="2400" dirty="0" smtClean="0"/>
              <a:t> </a:t>
            </a:r>
            <a:r>
              <a:rPr lang="hu-HU" sz="2400" dirty="0" err="1" smtClean="0"/>
              <a:t>btw</a:t>
            </a:r>
            <a:r>
              <a:rPr lang="hu-HU" sz="2400" dirty="0" smtClean="0"/>
              <a:t> </a:t>
            </a:r>
            <a:r>
              <a:rPr lang="hu-HU" sz="2400" dirty="0" err="1" smtClean="0"/>
              <a:t>academics</a:t>
            </a:r>
            <a:r>
              <a:rPr lang="hu-HU" sz="2400" dirty="0" smtClean="0"/>
              <a:t> and </a:t>
            </a:r>
            <a:r>
              <a:rPr lang="hu-HU" sz="2400" dirty="0" err="1" smtClean="0"/>
              <a:t>politics</a:t>
            </a:r>
            <a:endParaRPr lang="hu-HU" sz="2400" dirty="0" smtClean="0"/>
          </a:p>
          <a:p>
            <a:pPr lvl="1"/>
            <a:r>
              <a:rPr lang="hu-HU" sz="2400" dirty="0" smtClean="0"/>
              <a:t>Little </a:t>
            </a:r>
            <a:r>
              <a:rPr lang="hu-HU" sz="2400" dirty="0" err="1" smtClean="0"/>
              <a:t>discourse</a:t>
            </a:r>
            <a:r>
              <a:rPr lang="hu-HU" sz="2400" dirty="0" smtClean="0"/>
              <a:t> </a:t>
            </a:r>
            <a:r>
              <a:rPr lang="hu-HU" sz="2400" dirty="0" err="1" smtClean="0"/>
              <a:t>btw</a:t>
            </a:r>
            <a:r>
              <a:rPr lang="hu-HU" sz="2400" dirty="0" smtClean="0"/>
              <a:t> </a:t>
            </a:r>
            <a:r>
              <a:rPr lang="hu-HU" sz="2400" dirty="0" err="1" smtClean="0"/>
              <a:t>researchers</a:t>
            </a:r>
            <a:endParaRPr lang="hu-HU" sz="2400" dirty="0" smtClean="0"/>
          </a:p>
          <a:p>
            <a:pPr lvl="1"/>
            <a:r>
              <a:rPr lang="hu-HU" sz="2400" dirty="0" smtClean="0"/>
              <a:t>Little </a:t>
            </a:r>
            <a:r>
              <a:rPr lang="hu-HU" sz="2400" dirty="0" err="1" smtClean="0"/>
              <a:t>discourse</a:t>
            </a:r>
            <a:r>
              <a:rPr lang="hu-HU" sz="2400" dirty="0" smtClean="0"/>
              <a:t> </a:t>
            </a:r>
            <a:r>
              <a:rPr lang="hu-HU" sz="2400" dirty="0" err="1" smtClean="0"/>
              <a:t>btw</a:t>
            </a:r>
            <a:r>
              <a:rPr lang="hu-HU" sz="2400" dirty="0" smtClean="0"/>
              <a:t> </a:t>
            </a:r>
            <a:r>
              <a:rPr lang="hu-HU" sz="2400" dirty="0" err="1" smtClean="0"/>
              <a:t>academics</a:t>
            </a:r>
            <a:r>
              <a:rPr lang="hu-HU" sz="2400" dirty="0" smtClean="0"/>
              <a:t> and </a:t>
            </a:r>
            <a:r>
              <a:rPr lang="hu-HU" sz="2400" dirty="0" err="1" smtClean="0"/>
              <a:t>public</a:t>
            </a:r>
            <a:r>
              <a:rPr lang="hu-HU" sz="2400" dirty="0" smtClean="0"/>
              <a:t> </a:t>
            </a:r>
            <a:r>
              <a:rPr lang="hu-HU" sz="2400" dirty="0" err="1" smtClean="0"/>
              <a:t>educational</a:t>
            </a:r>
            <a:r>
              <a:rPr lang="hu-HU" sz="2400" dirty="0" smtClean="0"/>
              <a:t> </a:t>
            </a:r>
            <a:r>
              <a:rPr lang="hu-HU" sz="2400" dirty="0" err="1" smtClean="0"/>
              <a:t>agents</a:t>
            </a:r>
            <a:endParaRPr lang="hu-HU" sz="2400" dirty="0" smtClean="0"/>
          </a:p>
          <a:p>
            <a:r>
              <a:rPr lang="hu-HU" sz="2400" dirty="0" err="1" smtClean="0"/>
              <a:t>Connected</a:t>
            </a:r>
            <a:r>
              <a:rPr lang="hu-HU" sz="2400" dirty="0" smtClean="0"/>
              <a:t> </a:t>
            </a:r>
            <a:r>
              <a:rPr lang="hu-HU" sz="2400" dirty="0" err="1" smtClean="0"/>
              <a:t>to</a:t>
            </a:r>
            <a:r>
              <a:rPr lang="hu-HU" sz="2400" dirty="0" smtClean="0"/>
              <a:t> </a:t>
            </a:r>
            <a:r>
              <a:rPr lang="hu-HU" sz="2400" dirty="0" err="1" smtClean="0"/>
              <a:t>debated</a:t>
            </a:r>
            <a:r>
              <a:rPr lang="hu-HU" sz="2400" dirty="0" smtClean="0"/>
              <a:t> hot </a:t>
            </a:r>
            <a:r>
              <a:rPr lang="hu-HU" sz="2400" dirty="0" err="1" smtClean="0"/>
              <a:t>spots</a:t>
            </a:r>
            <a:r>
              <a:rPr lang="hu-HU" sz="2400" dirty="0" smtClean="0"/>
              <a:t> of </a:t>
            </a:r>
            <a:r>
              <a:rPr lang="hu-HU" sz="2400" dirty="0" err="1" smtClean="0"/>
              <a:t>public</a:t>
            </a:r>
            <a:r>
              <a:rPr lang="hu-HU" sz="2400" dirty="0" smtClean="0"/>
              <a:t> </a:t>
            </a:r>
            <a:r>
              <a:rPr lang="hu-HU" sz="2400" dirty="0" err="1" smtClean="0"/>
              <a:t>education</a:t>
            </a:r>
            <a:r>
              <a:rPr lang="hu-HU" sz="2400" dirty="0" smtClean="0"/>
              <a:t> </a:t>
            </a:r>
            <a:r>
              <a:rPr lang="hu-HU" sz="2400" dirty="0" smtClean="0">
                <a:sym typeface="Wingdings" panose="05000000000000000000" pitchFamily="2" charset="2"/>
              </a:rPr>
              <a:t> </a:t>
            </a:r>
            <a:r>
              <a:rPr lang="hu-HU" sz="2400" b="1" dirty="0" err="1" smtClean="0">
                <a:sym typeface="Wingdings" panose="05000000000000000000" pitchFamily="2" charset="2"/>
              </a:rPr>
              <a:t>not</a:t>
            </a:r>
            <a:r>
              <a:rPr lang="hu-HU" sz="2400" b="1" dirty="0" smtClean="0">
                <a:sym typeface="Wingdings" panose="05000000000000000000" pitchFamily="2" charset="2"/>
              </a:rPr>
              <a:t> </a:t>
            </a:r>
            <a:r>
              <a:rPr lang="hu-HU" sz="2400" b="1" dirty="0" err="1" smtClean="0">
                <a:sym typeface="Wingdings" panose="05000000000000000000" pitchFamily="2" charset="2"/>
              </a:rPr>
              <a:t>systematic</a:t>
            </a:r>
            <a:endParaRPr lang="hu-HU" sz="2400" b="1" dirty="0" smtClean="0"/>
          </a:p>
          <a:p>
            <a:pPr lvl="1"/>
            <a:r>
              <a:rPr lang="hu-HU" sz="2400" dirty="0" err="1" smtClean="0"/>
              <a:t>Content</a:t>
            </a:r>
            <a:r>
              <a:rPr lang="hu-HU" sz="2400" dirty="0" smtClean="0"/>
              <a:t> </a:t>
            </a:r>
            <a:r>
              <a:rPr lang="hu-HU" sz="2400" dirty="0" err="1" smtClean="0"/>
              <a:t>analysis</a:t>
            </a:r>
            <a:endParaRPr lang="hu-HU" sz="2400" dirty="0" smtClean="0"/>
          </a:p>
          <a:p>
            <a:pPr lvl="1"/>
            <a:r>
              <a:rPr lang="hu-HU" sz="2400" dirty="0" err="1" smtClean="0"/>
              <a:t>Number</a:t>
            </a:r>
            <a:r>
              <a:rPr lang="hu-HU" sz="2400" dirty="0" smtClean="0"/>
              <a:t> of </a:t>
            </a:r>
            <a:r>
              <a:rPr lang="hu-HU" sz="2400" dirty="0" err="1" smtClean="0"/>
              <a:t>lessons</a:t>
            </a:r>
            <a:r>
              <a:rPr lang="hu-HU" sz="2400" dirty="0" smtClean="0"/>
              <a:t> </a:t>
            </a:r>
          </a:p>
          <a:p>
            <a:pPr lvl="1"/>
            <a:r>
              <a:rPr lang="hu-HU" sz="2400" dirty="0" err="1" smtClean="0"/>
              <a:t>Textbooks</a:t>
            </a:r>
            <a:endParaRPr lang="hu-HU" sz="2400" dirty="0" smtClean="0"/>
          </a:p>
          <a:p>
            <a:pPr lvl="1"/>
            <a:r>
              <a:rPr lang="hu-HU" sz="2400" dirty="0" err="1" smtClean="0"/>
              <a:t>Teachers</a:t>
            </a:r>
            <a:r>
              <a:rPr lang="hu-HU" sz="2400" dirty="0" smtClean="0"/>
              <a:t> (</a:t>
            </a:r>
            <a:r>
              <a:rPr lang="hu-HU" sz="2400" dirty="0" err="1" smtClean="0"/>
              <a:t>teacher</a:t>
            </a:r>
            <a:r>
              <a:rPr lang="hu-HU" sz="2400" dirty="0" smtClean="0"/>
              <a:t> </a:t>
            </a:r>
            <a:r>
              <a:rPr lang="hu-HU" sz="2400" dirty="0" err="1" smtClean="0"/>
              <a:t>education</a:t>
            </a:r>
            <a:r>
              <a:rPr lang="hu-HU" sz="2400" dirty="0" smtClean="0"/>
              <a:t>, </a:t>
            </a:r>
            <a:r>
              <a:rPr lang="hu-HU" sz="2400" dirty="0" err="1" smtClean="0"/>
              <a:t>teaching</a:t>
            </a:r>
            <a:r>
              <a:rPr lang="hu-HU" sz="2400" dirty="0" smtClean="0"/>
              <a:t> </a:t>
            </a:r>
            <a:r>
              <a:rPr lang="hu-HU" sz="2400" dirty="0" err="1" smtClean="0"/>
              <a:t>methods</a:t>
            </a:r>
            <a:r>
              <a:rPr lang="hu-HU" sz="2400" dirty="0" smtClean="0"/>
              <a:t>, </a:t>
            </a:r>
            <a:r>
              <a:rPr lang="hu-HU" sz="2400" dirty="0" err="1" smtClean="0"/>
              <a:t>teacher</a:t>
            </a:r>
            <a:r>
              <a:rPr lang="hu-HU" sz="2400" dirty="0" smtClean="0"/>
              <a:t> </a:t>
            </a:r>
            <a:r>
              <a:rPr lang="hu-HU" sz="2400" dirty="0" err="1" smtClean="0"/>
              <a:t>salaries</a:t>
            </a:r>
            <a:r>
              <a:rPr lang="hu-HU" sz="2400" dirty="0" smtClean="0"/>
              <a:t>, etc.)</a:t>
            </a:r>
          </a:p>
          <a:p>
            <a:pPr lvl="1"/>
            <a:r>
              <a:rPr lang="hu-HU" sz="2400" dirty="0" err="1"/>
              <a:t>Competencies</a:t>
            </a:r>
            <a:r>
              <a:rPr lang="hu-HU" sz="2400" dirty="0"/>
              <a:t> </a:t>
            </a:r>
            <a:r>
              <a:rPr lang="hu-HU" sz="2400" dirty="0" err="1" smtClean="0"/>
              <a:t>vs</a:t>
            </a:r>
            <a:r>
              <a:rPr lang="hu-HU" sz="2400" dirty="0" smtClean="0"/>
              <a:t> </a:t>
            </a:r>
            <a:r>
              <a:rPr lang="hu-HU" sz="2400" dirty="0" err="1" smtClean="0"/>
              <a:t>lexical</a:t>
            </a:r>
            <a:r>
              <a:rPr lang="hu-HU" sz="2400" dirty="0" smtClean="0"/>
              <a:t> </a:t>
            </a:r>
            <a:r>
              <a:rPr lang="hu-HU" sz="2400" dirty="0" err="1" smtClean="0"/>
              <a:t>knowledge</a:t>
            </a:r>
            <a:endParaRPr lang="hu-HU" sz="2400" dirty="0"/>
          </a:p>
          <a:p>
            <a:r>
              <a:rPr lang="hu-HU" sz="2400" dirty="0" smtClean="0"/>
              <a:t>Non-</a:t>
            </a:r>
            <a:r>
              <a:rPr lang="hu-HU" sz="2400" dirty="0" err="1" smtClean="0"/>
              <a:t>linear</a:t>
            </a:r>
            <a:r>
              <a:rPr lang="hu-HU" sz="2400" dirty="0" smtClean="0"/>
              <a:t> </a:t>
            </a:r>
            <a:r>
              <a:rPr lang="hu-HU" sz="2400" dirty="0" smtClean="0">
                <a:sym typeface="Wingdings" panose="05000000000000000000" pitchFamily="2" charset="2"/>
              </a:rPr>
              <a:t> </a:t>
            </a:r>
            <a:r>
              <a:rPr lang="hu-HU" sz="2400" dirty="0" err="1" smtClean="0">
                <a:sym typeface="Wingdings" panose="05000000000000000000" pitchFamily="2" charset="2"/>
              </a:rPr>
              <a:t>lineo-concentric</a:t>
            </a:r>
            <a:endParaRPr lang="hu-HU" sz="2400" dirty="0" smtClean="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8</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dirty="0" smtClean="0"/>
              <a:t>Élőláb beszúrása</a:t>
            </a:r>
            <a:endParaRPr lang="hu-HU" noProof="0" dirty="0"/>
          </a:p>
        </p:txBody>
      </p:sp>
    </p:spTree>
    <p:extLst>
      <p:ext uri="{BB962C8B-B14F-4D97-AF65-F5344CB8AC3E}">
        <p14:creationId xmlns:p14="http://schemas.microsoft.com/office/powerpoint/2010/main" val="300435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05201" y="630566"/>
            <a:ext cx="11897709" cy="750735"/>
          </a:xfrm>
        </p:spPr>
        <p:txBody>
          <a:bodyPr>
            <a:noAutofit/>
          </a:bodyPr>
          <a:lstStyle/>
          <a:p>
            <a:r>
              <a:rPr lang="hu-HU" sz="3600" b="1" dirty="0" err="1" smtClean="0"/>
              <a:t>Significant</a:t>
            </a:r>
            <a:r>
              <a:rPr lang="hu-HU" sz="3600" b="1" dirty="0" smtClean="0"/>
              <a:t> </a:t>
            </a:r>
            <a:r>
              <a:rPr lang="hu-HU" sz="3600" b="1" dirty="0" err="1" smtClean="0"/>
              <a:t>educational</a:t>
            </a:r>
            <a:r>
              <a:rPr lang="hu-HU" sz="3600" b="1" dirty="0" smtClean="0"/>
              <a:t> </a:t>
            </a:r>
            <a:r>
              <a:rPr lang="hu-HU" sz="3600" b="1" dirty="0" err="1" smtClean="0"/>
              <a:t>scientist</a:t>
            </a:r>
            <a:r>
              <a:rPr lang="hu-HU" sz="3600" b="1" dirty="0" smtClean="0"/>
              <a:t> and </a:t>
            </a:r>
            <a:r>
              <a:rPr lang="hu-HU" sz="3600" b="1" dirty="0" err="1" smtClean="0"/>
              <a:t>significant</a:t>
            </a:r>
            <a:r>
              <a:rPr lang="hu-HU" sz="3600" b="1" dirty="0" smtClean="0"/>
              <a:t> </a:t>
            </a:r>
            <a:r>
              <a:rPr lang="hu-HU" sz="3600" b="1" dirty="0" err="1" smtClean="0"/>
              <a:t>other</a:t>
            </a:r>
            <a:r>
              <a:rPr lang="hu-HU" sz="3600" b="1" dirty="0" smtClean="0"/>
              <a:t> </a:t>
            </a:r>
            <a:r>
              <a:rPr lang="hu-HU" sz="3600" b="1" dirty="0" err="1" smtClean="0"/>
              <a:t>researchers</a:t>
            </a:r>
            <a:r>
              <a:rPr lang="hu-HU" sz="3600" b="1" dirty="0"/>
              <a:t> </a:t>
            </a:r>
            <a:r>
              <a:rPr lang="hu-HU" sz="1800" b="1" dirty="0"/>
              <a:t>(</a:t>
            </a:r>
            <a:r>
              <a:rPr lang="hu-HU" sz="1800" b="1" dirty="0" err="1"/>
              <a:t>on</a:t>
            </a:r>
            <a:r>
              <a:rPr lang="hu-HU" sz="1800" b="1" dirty="0"/>
              <a:t> </a:t>
            </a:r>
            <a:r>
              <a:rPr lang="hu-HU" sz="1800" b="1" dirty="0" err="1"/>
              <a:t>national</a:t>
            </a:r>
            <a:r>
              <a:rPr lang="hu-HU" sz="1800" b="1" dirty="0"/>
              <a:t> </a:t>
            </a:r>
            <a:r>
              <a:rPr lang="hu-HU" sz="1800" b="1" dirty="0" err="1"/>
              <a:t>level</a:t>
            </a:r>
            <a:r>
              <a:rPr lang="hu-HU" sz="1800" b="1" dirty="0"/>
              <a:t>)</a:t>
            </a:r>
          </a:p>
        </p:txBody>
      </p:sp>
      <p:sp>
        <p:nvSpPr>
          <p:cNvPr id="3" name="Tartalom helye 2"/>
          <p:cNvSpPr>
            <a:spLocks noGrp="1"/>
          </p:cNvSpPr>
          <p:nvPr>
            <p:ph idx="1"/>
          </p:nvPr>
        </p:nvSpPr>
        <p:spPr>
          <a:xfrm>
            <a:off x="312431" y="1343860"/>
            <a:ext cx="10371573" cy="5514140"/>
          </a:xfrm>
        </p:spPr>
        <p:txBody>
          <a:bodyPr>
            <a:normAutofit fontScale="85000" lnSpcReduction="20000"/>
          </a:bodyPr>
          <a:lstStyle/>
          <a:p>
            <a:r>
              <a:rPr lang="hu-HU" sz="3200" dirty="0" smtClean="0"/>
              <a:t>István NAHALKA</a:t>
            </a:r>
          </a:p>
          <a:p>
            <a:r>
              <a:rPr lang="hu-HU" sz="3200" dirty="0" smtClean="0"/>
              <a:t>Judit LANNERT</a:t>
            </a:r>
          </a:p>
          <a:p>
            <a:r>
              <a:rPr lang="hu-HU" sz="3200" dirty="0" smtClean="0"/>
              <a:t>Péter RADÓ</a:t>
            </a:r>
          </a:p>
          <a:p>
            <a:r>
              <a:rPr lang="hu-HU" sz="3200" dirty="0" smtClean="0"/>
              <a:t>Benő CSAPÓ (†2023) and </a:t>
            </a:r>
            <a:r>
              <a:rPr lang="hu-HU" sz="3200" dirty="0" err="1" smtClean="0"/>
              <a:t>colleagues</a:t>
            </a:r>
            <a:r>
              <a:rPr lang="hu-HU" sz="3200" dirty="0" smtClean="0"/>
              <a:t> (Szeged)</a:t>
            </a:r>
          </a:p>
          <a:p>
            <a:r>
              <a:rPr lang="hu-HU" sz="3200" dirty="0">
                <a:hlinkClick r:id="rId2"/>
              </a:rPr>
              <a:t>https://</a:t>
            </a:r>
            <a:r>
              <a:rPr lang="hu-HU" sz="3200" dirty="0" smtClean="0">
                <a:hlinkClick r:id="rId2"/>
              </a:rPr>
              <a:t>ofi.oh.gov.hu/</a:t>
            </a:r>
            <a:endParaRPr lang="hu-HU" sz="3200" dirty="0" smtClean="0"/>
          </a:p>
          <a:p>
            <a:r>
              <a:rPr lang="hu-HU" sz="3200" dirty="0" err="1" smtClean="0"/>
              <a:t>Hungarian</a:t>
            </a:r>
            <a:r>
              <a:rPr lang="hu-HU" sz="3200" dirty="0" smtClean="0"/>
              <a:t> </a:t>
            </a:r>
            <a:r>
              <a:rPr lang="hu-HU" sz="3200" dirty="0" err="1" smtClean="0"/>
              <a:t>Educational</a:t>
            </a:r>
            <a:r>
              <a:rPr lang="hu-HU" sz="3200" dirty="0" smtClean="0"/>
              <a:t> Research </a:t>
            </a:r>
            <a:r>
              <a:rPr lang="hu-HU" sz="3200" dirty="0" err="1"/>
              <a:t>A</a:t>
            </a:r>
            <a:r>
              <a:rPr lang="hu-HU" sz="3200" dirty="0" err="1" smtClean="0"/>
              <a:t>ssociation</a:t>
            </a:r>
            <a:r>
              <a:rPr lang="hu-HU" sz="3200" dirty="0" smtClean="0"/>
              <a:t> (HERA; Magyar Nevelés- és </a:t>
            </a:r>
            <a:r>
              <a:rPr lang="hu-HU" sz="3200" dirty="0"/>
              <a:t>Oktatáskutatók Egyesülete; </a:t>
            </a:r>
            <a:r>
              <a:rPr lang="hu-HU" sz="3200" dirty="0">
                <a:hlinkClick r:id="rId3"/>
              </a:rPr>
              <a:t>https://hera.org.hu</a:t>
            </a:r>
            <a:r>
              <a:rPr lang="hu-HU" sz="3200" dirty="0" smtClean="0">
                <a:hlinkClick r:id="rId3"/>
              </a:rPr>
              <a:t>/</a:t>
            </a:r>
            <a:r>
              <a:rPr lang="hu-HU" sz="3200" dirty="0" smtClean="0"/>
              <a:t>)</a:t>
            </a:r>
          </a:p>
          <a:p>
            <a:r>
              <a:rPr lang="hu-HU" sz="3200" dirty="0">
                <a:hlinkClick r:id="rId4"/>
              </a:rPr>
              <a:t>https://www.t-tudok.hu</a:t>
            </a:r>
            <a:r>
              <a:rPr lang="hu-HU" sz="3200" dirty="0" smtClean="0">
                <a:hlinkClick r:id="rId4"/>
              </a:rPr>
              <a:t>/</a:t>
            </a:r>
            <a:r>
              <a:rPr lang="hu-HU" sz="3200" dirty="0" smtClean="0"/>
              <a:t> </a:t>
            </a:r>
            <a:r>
              <a:rPr lang="hu-HU" sz="3200" dirty="0" smtClean="0">
                <a:sym typeface="Wingdings" panose="05000000000000000000" pitchFamily="2" charset="2"/>
              </a:rPr>
              <a:t> </a:t>
            </a:r>
            <a:r>
              <a:rPr lang="en-US" dirty="0"/>
              <a:t>T-</a:t>
            </a:r>
            <a:r>
              <a:rPr lang="en-US" dirty="0" err="1"/>
              <a:t>Tudok</a:t>
            </a:r>
            <a:r>
              <a:rPr lang="en-US" dirty="0"/>
              <a:t> Inc. is TÁRKI-TUDOK Knowledge Management and Educational Research Inc. </a:t>
            </a:r>
            <a:r>
              <a:rPr lang="hu-HU" dirty="0"/>
              <a:t>/ T-Tudok </a:t>
            </a:r>
            <a:r>
              <a:rPr lang="hu-HU" dirty="0" err="1"/>
              <a:t>Zrt</a:t>
            </a:r>
            <a:r>
              <a:rPr lang="hu-HU" dirty="0"/>
              <a:t>. jogelődje a TÁRKI-TUDOK Tudásmenedzsment és Oktatáskutató  Központ </a:t>
            </a:r>
            <a:r>
              <a:rPr lang="hu-HU" dirty="0" err="1"/>
              <a:t>Zrt</a:t>
            </a:r>
            <a:endParaRPr lang="hu-HU" sz="3200" dirty="0"/>
          </a:p>
          <a:p>
            <a:r>
              <a:rPr lang="hu-HU" sz="3200" dirty="0" smtClean="0"/>
              <a:t>Judit ÜTŐNÉ VISI</a:t>
            </a:r>
          </a:p>
          <a:p>
            <a:r>
              <a:rPr lang="hu-HU" sz="3200" dirty="0" smtClean="0"/>
              <a:t>Mariann MAKÁDI</a:t>
            </a:r>
          </a:p>
          <a:p>
            <a:r>
              <a:rPr lang="hu-HU" sz="3200" dirty="0" smtClean="0"/>
              <a:t>Tamás VEKERDY</a:t>
            </a:r>
          </a:p>
          <a:p>
            <a:r>
              <a:rPr lang="hu-HU" sz="3200" smtClean="0"/>
              <a:t>Nándor DONAUER</a:t>
            </a:r>
            <a:endParaRPr lang="hu-HU" sz="3200" dirty="0"/>
          </a:p>
        </p:txBody>
      </p:sp>
      <p:sp>
        <p:nvSpPr>
          <p:cNvPr id="4" name="Dia számának helye 3"/>
          <p:cNvSpPr>
            <a:spLocks noGrp="1"/>
          </p:cNvSpPr>
          <p:nvPr>
            <p:ph type="sldNum" sz="quarter" idx="12"/>
          </p:nvPr>
        </p:nvSpPr>
        <p:spPr/>
        <p:txBody>
          <a:bodyPr/>
          <a:lstStyle/>
          <a:p>
            <a:pPr rtl="0"/>
            <a:fld id="{9CD8D479-8942-46E8-A226-A4E01F7A105C}" type="slidenum">
              <a:rPr lang="hu-HU" noProof="0" smtClean="0"/>
              <a:t>9</a:t>
            </a:fld>
            <a:endParaRPr lang="hu-HU" noProof="0" dirty="0"/>
          </a:p>
        </p:txBody>
      </p:sp>
      <p:sp>
        <p:nvSpPr>
          <p:cNvPr id="5" name="Dátum helye 4"/>
          <p:cNvSpPr>
            <a:spLocks noGrp="1"/>
          </p:cNvSpPr>
          <p:nvPr>
            <p:ph type="dt" sz="half" idx="10"/>
          </p:nvPr>
        </p:nvSpPr>
        <p:spPr/>
        <p:txBody>
          <a:bodyPr/>
          <a:lstStyle/>
          <a:p>
            <a:pPr rtl="0"/>
            <a:fld id="{CAB165FA-A1BA-4E17-8B3B-60B3017D3273}" type="datetime1">
              <a:rPr lang="hu-HU" noProof="0" smtClean="0"/>
              <a:t>2023. 07. 21.</a:t>
            </a:fld>
            <a:endParaRPr lang="hu-HU" noProof="0" dirty="0"/>
          </a:p>
        </p:txBody>
      </p:sp>
      <p:sp>
        <p:nvSpPr>
          <p:cNvPr id="6" name="Élőláb helye 5"/>
          <p:cNvSpPr>
            <a:spLocks noGrp="1"/>
          </p:cNvSpPr>
          <p:nvPr>
            <p:ph type="ftr" sz="quarter" idx="11"/>
          </p:nvPr>
        </p:nvSpPr>
        <p:spPr/>
        <p:txBody>
          <a:bodyPr/>
          <a:lstStyle/>
          <a:p>
            <a:pPr rtl="0"/>
            <a:r>
              <a:rPr lang="hu-HU" noProof="0" smtClean="0"/>
              <a:t>Élőláb beszúrása</a:t>
            </a:r>
            <a:endParaRPr lang="hu-HU" noProof="0" dirty="0"/>
          </a:p>
        </p:txBody>
      </p:sp>
    </p:spTree>
    <p:extLst>
      <p:ext uri="{BB962C8B-B14F-4D97-AF65-F5344CB8AC3E}">
        <p14:creationId xmlns:p14="http://schemas.microsoft.com/office/powerpoint/2010/main" val="253106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Ökológia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758_TF03098889.potx" id="{5CC6B5B3-DACA-47E7-B6B8-5C5DFB3F9642}" vid="{1C70118D-302F-42AB-9A64-59D1B02380B8}"/>
    </a:ext>
  </a:extLst>
</a:theme>
</file>

<file path=ppt/theme/theme2.xml><?xml version="1.0" encoding="utf-8"?>
<a:theme xmlns:a="http://schemas.openxmlformats.org/drawingml/2006/main" name="Office-téma">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Természettel és ökológiával kapcsolatos iskolai fényképbemutató</Template>
  <TotalTime>703</TotalTime>
  <Words>1319</Words>
  <Application>Microsoft Office PowerPoint</Application>
  <PresentationFormat>Szélesvásznú</PresentationFormat>
  <Paragraphs>224</Paragraphs>
  <Slides>23</Slides>
  <Notes>12</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23</vt:i4>
      </vt:variant>
    </vt:vector>
  </HeadingPairs>
  <TitlesOfParts>
    <vt:vector size="27" baseType="lpstr">
      <vt:lpstr>Arial</vt:lpstr>
      <vt:lpstr>Corbel</vt:lpstr>
      <vt:lpstr>Wingdings</vt:lpstr>
      <vt:lpstr>Ökológia 16x9</vt:lpstr>
      <vt:lpstr>Research literature review</vt:lpstr>
      <vt:lpstr>Concepts</vt:lpstr>
      <vt:lpstr>Concepts and terminology (2023)</vt:lpstr>
      <vt:lpstr>Integration  How do Hungarian researchers define it?</vt:lpstr>
      <vt:lpstr>Types and characteristics of integration and their connection to subjects</vt:lpstr>
      <vt:lpstr>How do we define the term„integrated subject”?</vt:lpstr>
      <vt:lpstr>Topics taught in Geography according to NAT2012 (Ütőné V. J.)</vt:lpstr>
      <vt:lpstr>General description of research in Hungary</vt:lpstr>
      <vt:lpstr>Significant educational scientist and significant other researchers (on national level)</vt:lpstr>
      <vt:lpstr>Historical development</vt:lpstr>
      <vt:lpstr>Socialism</vt:lpstr>
      <vt:lpstr>1989-2019</vt:lpstr>
      <vt:lpstr>2020-…</vt:lpstr>
      <vt:lpstr>Current situation</vt:lpstr>
      <vt:lpstr>NAT2020 (NCC2020)</vt:lpstr>
      <vt:lpstr>Preparing NAT(NCC)2020</vt:lpstr>
      <vt:lpstr>Further problems with the current NAT (NCC2020)</vt:lpstr>
      <vt:lpstr>Challenges and future steps</vt:lpstr>
      <vt:lpstr>Changes in the number of students applying to (green) and admitted to (red) teacher education</vt:lpstr>
      <vt:lpstr>Beginner teachers’ gross salary in euros</vt:lpstr>
      <vt:lpstr>Teacher salaries</vt:lpstr>
      <vt:lpstr>Further challenges and future steps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Cím elrendezés</dc:title>
  <dc:creator>Anett</dc:creator>
  <cp:lastModifiedBy>Anett</cp:lastModifiedBy>
  <cp:revision>108</cp:revision>
  <dcterms:created xsi:type="dcterms:W3CDTF">2023-07-12T11:12:15Z</dcterms:created>
  <dcterms:modified xsi:type="dcterms:W3CDTF">2023-07-21T10:15:20Z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