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256" r:id="rId3"/>
    <p:sldId id="264" r:id="rId4"/>
    <p:sldId id="266" r:id="rId5"/>
    <p:sldId id="267" r:id="rId6"/>
    <p:sldId id="272" r:id="rId7"/>
    <p:sldId id="260" r:id="rId8"/>
    <p:sldId id="271" r:id="rId9"/>
    <p:sldId id="273" r:id="rId10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5" autoAdjust="0"/>
  </p:normalViewPr>
  <p:slideViewPr>
    <p:cSldViewPr snapToGrid="0">
      <p:cViewPr varScale="1">
        <p:scale>
          <a:sx n="84" d="100"/>
          <a:sy n="84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2014F-3657-4B26-91EA-A17EB0BD44A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0_3" csCatId="mainScheme" phldr="1"/>
      <dgm:spPr/>
    </dgm:pt>
    <dgm:pt modelId="{F29311AC-846E-4888-8C00-148748FAFEA8}">
      <dgm:prSet phldrT="[Szöveg]" custT="1"/>
      <dgm:spPr/>
      <dgm:t>
        <a:bodyPr/>
        <a:lstStyle/>
        <a:p>
          <a:pPr algn="ctr"/>
          <a:r>
            <a:rPr lang="hu-HU" sz="1200" b="1" cap="all" baseline="0" dirty="0">
              <a:latin typeface="+mn-lt"/>
            </a:rPr>
            <a:t>Szegedi</a:t>
          </a:r>
          <a:br>
            <a:rPr lang="hu-HU" sz="1200" b="1" cap="all" baseline="0" dirty="0">
              <a:latin typeface="+mn-lt"/>
            </a:rPr>
          </a:br>
          <a:r>
            <a:rPr lang="hu-HU" sz="1200" b="1" cap="all" baseline="0" dirty="0">
              <a:latin typeface="+mn-lt"/>
            </a:rPr>
            <a:t>Tudományegyetem </a:t>
          </a:r>
          <a:br>
            <a:rPr lang="hu-HU" sz="1200" b="1" cap="all" baseline="0" dirty="0">
              <a:latin typeface="+mn-lt"/>
            </a:rPr>
          </a:br>
          <a:r>
            <a:rPr lang="hu-HU" sz="1200" b="1" cap="all" baseline="0" dirty="0" err="1">
              <a:latin typeface="+mn-lt"/>
            </a:rPr>
            <a:t>Geoinformatikai</a:t>
          </a:r>
          <a:r>
            <a:rPr lang="hu-HU" sz="1200" b="1" cap="all" baseline="0" dirty="0">
              <a:latin typeface="+mn-lt"/>
            </a:rPr>
            <a:t>, Természet- és Környezetföldrajzi Tanszék </a:t>
          </a:r>
          <a:br>
            <a:rPr lang="hu-HU" sz="1200" b="1" cap="all" baseline="0" dirty="0">
              <a:latin typeface="+mn-lt"/>
            </a:rPr>
          </a:br>
          <a:r>
            <a:rPr lang="hu-HU" sz="1200" b="1" cap="all" baseline="0" dirty="0">
              <a:latin typeface="+mn-lt"/>
            </a:rPr>
            <a:t>6722 Szeged, Egyetem u. 2-6.</a:t>
          </a:r>
          <a:endParaRPr lang="hu-HU" sz="1200" dirty="0"/>
        </a:p>
      </dgm:t>
    </dgm:pt>
    <dgm:pt modelId="{FFE4A021-E5F4-4373-AAD0-13B3529C8020}" type="parTrans" cxnId="{AA7C592D-FF2D-4809-9297-2F4AC2830471}">
      <dgm:prSet/>
      <dgm:spPr/>
      <dgm:t>
        <a:bodyPr/>
        <a:lstStyle/>
        <a:p>
          <a:endParaRPr lang="hu-HU"/>
        </a:p>
      </dgm:t>
    </dgm:pt>
    <dgm:pt modelId="{17C78B0B-76D3-43CA-8357-C6272666EDDF}" type="sibTrans" cxnId="{AA7C592D-FF2D-4809-9297-2F4AC2830471}">
      <dgm:prSet/>
      <dgm:spPr/>
      <dgm:t>
        <a:bodyPr/>
        <a:lstStyle/>
        <a:p>
          <a:endParaRPr lang="hu-HU"/>
        </a:p>
      </dgm:t>
    </dgm:pt>
    <dgm:pt modelId="{DDBFCA85-CFC0-4C66-BA68-D175A53C1767}">
      <dgm:prSet phldrT="[Szöveg]" custT="1"/>
      <dgm:spPr/>
      <dgm:t>
        <a:bodyPr/>
        <a:lstStyle/>
        <a:p>
          <a:pPr algn="ctr"/>
          <a:r>
            <a:rPr lang="hu-HU" sz="1200" b="1" cap="all" baseline="0">
              <a:latin typeface="+mn-lt"/>
            </a:rPr>
            <a:t>+36 62 544 194</a:t>
          </a:r>
          <a:br>
            <a:rPr lang="hu-HU" sz="1200" b="1" cap="all" baseline="0">
              <a:latin typeface="+mn-lt"/>
            </a:rPr>
          </a:br>
          <a:r>
            <a:rPr lang="hu-HU" sz="1200" b="1" cap="all" baseline="0">
              <a:latin typeface="+mn-lt"/>
            </a:rPr>
            <a:t>+36 30 349 3948</a:t>
          </a:r>
          <a:endParaRPr lang="hu-HU" sz="1200" dirty="0"/>
        </a:p>
      </dgm:t>
    </dgm:pt>
    <dgm:pt modelId="{05D35214-3FEB-4E89-B4CB-A8923F217727}" type="parTrans" cxnId="{5866F6AA-83A9-49B7-9AF0-6FB344DDC3A9}">
      <dgm:prSet/>
      <dgm:spPr/>
      <dgm:t>
        <a:bodyPr/>
        <a:lstStyle/>
        <a:p>
          <a:endParaRPr lang="hu-HU"/>
        </a:p>
      </dgm:t>
    </dgm:pt>
    <dgm:pt modelId="{43298FA9-0289-45E0-9244-36CD93EC5903}" type="sibTrans" cxnId="{5866F6AA-83A9-49B7-9AF0-6FB344DDC3A9}">
      <dgm:prSet/>
      <dgm:spPr/>
      <dgm:t>
        <a:bodyPr/>
        <a:lstStyle/>
        <a:p>
          <a:endParaRPr lang="hu-HU"/>
        </a:p>
      </dgm:t>
    </dgm:pt>
    <dgm:pt modelId="{D738DC33-2B62-4471-923B-708FD471365E}">
      <dgm:prSet phldrT="[Szöveg]" custT="1"/>
      <dgm:spPr/>
      <dgm:t>
        <a:bodyPr/>
        <a:lstStyle/>
        <a:p>
          <a:r>
            <a:rPr lang="hu-HU" sz="1200" b="1" cap="all" baseline="0">
              <a:latin typeface="+mn-lt"/>
            </a:rPr>
            <a:t>farsang@</a:t>
          </a:r>
          <a:br>
            <a:rPr lang="hu-HU" sz="1200" b="1" cap="all" baseline="0">
              <a:latin typeface="+mn-lt"/>
            </a:rPr>
          </a:br>
          <a:r>
            <a:rPr lang="hu-HU" sz="1200" b="1" cap="all" baseline="0">
              <a:latin typeface="+mn-lt"/>
            </a:rPr>
            <a:t>geo.u-szeged.hu</a:t>
          </a:r>
          <a:endParaRPr lang="hu-HU" sz="1200" dirty="0"/>
        </a:p>
      </dgm:t>
    </dgm:pt>
    <dgm:pt modelId="{2EDBD88D-4DD1-4B67-A8CA-E8A16ECEB6B1}" type="parTrans" cxnId="{3A462018-AFD5-4E3C-B04A-7EFC0D753B72}">
      <dgm:prSet/>
      <dgm:spPr/>
      <dgm:t>
        <a:bodyPr/>
        <a:lstStyle/>
        <a:p>
          <a:endParaRPr lang="hu-HU"/>
        </a:p>
      </dgm:t>
    </dgm:pt>
    <dgm:pt modelId="{5F4D6F68-64DD-4FE0-A04D-CFA87ACEEA75}" type="sibTrans" cxnId="{3A462018-AFD5-4E3C-B04A-7EFC0D753B72}">
      <dgm:prSet/>
      <dgm:spPr/>
      <dgm:t>
        <a:bodyPr/>
        <a:lstStyle/>
        <a:p>
          <a:endParaRPr lang="hu-HU"/>
        </a:p>
      </dgm:t>
    </dgm:pt>
    <dgm:pt modelId="{3CD6EDCC-EF3D-47A3-B97A-668F45388D12}">
      <dgm:prSet custT="1"/>
      <dgm:spPr/>
      <dgm:t>
        <a:bodyPr/>
        <a:lstStyle/>
        <a:p>
          <a:r>
            <a:rPr lang="hu-HU" sz="1200" b="1" cap="all" baseline="0">
              <a:latin typeface="+mn-lt"/>
            </a:rPr>
            <a:t>foldrajzmodszertan.hu</a:t>
          </a:r>
          <a:endParaRPr lang="hu-HU" sz="1200" dirty="0"/>
        </a:p>
      </dgm:t>
    </dgm:pt>
    <dgm:pt modelId="{CC6D6A66-FA39-455D-9635-52E60E378554}" type="parTrans" cxnId="{0018A951-2BCB-4595-B652-DA5722B8F393}">
      <dgm:prSet/>
      <dgm:spPr/>
      <dgm:t>
        <a:bodyPr/>
        <a:lstStyle/>
        <a:p>
          <a:endParaRPr lang="hu-HU"/>
        </a:p>
      </dgm:t>
    </dgm:pt>
    <dgm:pt modelId="{B03FF780-E546-41DF-9378-58D7F190BDEF}" type="sibTrans" cxnId="{0018A951-2BCB-4595-B652-DA5722B8F393}">
      <dgm:prSet/>
      <dgm:spPr/>
      <dgm:t>
        <a:bodyPr/>
        <a:lstStyle/>
        <a:p>
          <a:endParaRPr lang="hu-HU"/>
        </a:p>
      </dgm:t>
    </dgm:pt>
    <dgm:pt modelId="{05A84EE8-A539-4CB4-AAE2-4E9F810F1BF8}" type="pres">
      <dgm:prSet presAssocID="{B472014F-3657-4B26-91EA-A17EB0BD44A5}" presName="linearFlow" presStyleCnt="0">
        <dgm:presLayoutVars>
          <dgm:dir/>
          <dgm:resizeHandles val="exact"/>
        </dgm:presLayoutVars>
      </dgm:prSet>
      <dgm:spPr/>
    </dgm:pt>
    <dgm:pt modelId="{02EEF756-4CE0-4EC8-A873-395D9BABBFEC}" type="pres">
      <dgm:prSet presAssocID="{F29311AC-846E-4888-8C00-148748FAFEA8}" presName="comp" presStyleCnt="0"/>
      <dgm:spPr/>
    </dgm:pt>
    <dgm:pt modelId="{D0C5FAFD-1552-4120-8C4C-95F57C62E7D6}" type="pres">
      <dgm:prSet presAssocID="{F29311AC-846E-4888-8C00-148748FAFEA8}" presName="rect2" presStyleLbl="node1" presStyleIdx="0" presStyleCnt="4" custScaleX="150577" custScaleY="146619" custLinFactNeighborX="7166" custLinFactNeighborY="13105">
        <dgm:presLayoutVars>
          <dgm:bulletEnabled val="1"/>
        </dgm:presLayoutVars>
      </dgm:prSet>
      <dgm:spPr/>
    </dgm:pt>
    <dgm:pt modelId="{F4D5EF54-5ED1-40BC-B3FF-F7794EC655F4}" type="pres">
      <dgm:prSet presAssocID="{F29311AC-846E-4888-8C00-148748FAFEA8}" presName="rect1" presStyleLbl="lnNode1" presStyleIdx="0" presStyleCnt="4" custScaleX="147709" custScaleY="146232" custLinFactNeighborX="-68494" custLinFactNeighborY="132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4B33F1F8-FE30-474D-BD69-827F733304B0}" type="pres">
      <dgm:prSet presAssocID="{17C78B0B-76D3-43CA-8357-C6272666EDDF}" presName="sibTrans" presStyleCnt="0"/>
      <dgm:spPr/>
    </dgm:pt>
    <dgm:pt modelId="{F11BB24B-D206-4CCD-824A-0BA8A7065352}" type="pres">
      <dgm:prSet presAssocID="{DDBFCA85-CFC0-4C66-BA68-D175A53C1767}" presName="comp" presStyleCnt="0"/>
      <dgm:spPr/>
    </dgm:pt>
    <dgm:pt modelId="{ABA8D96B-6025-4771-B165-07F419C3ADCB}" type="pres">
      <dgm:prSet presAssocID="{DDBFCA85-CFC0-4C66-BA68-D175A53C1767}" presName="rect2" presStyleLbl="node1" presStyleIdx="1" presStyleCnt="4" custScaleX="129463" custScaleY="73996" custLinFactNeighborX="1985" custLinFactNeighborY="7398">
        <dgm:presLayoutVars>
          <dgm:bulletEnabled val="1"/>
        </dgm:presLayoutVars>
      </dgm:prSet>
      <dgm:spPr/>
    </dgm:pt>
    <dgm:pt modelId="{BF000804-2D44-4384-AA99-DA646002731E}" type="pres">
      <dgm:prSet presAssocID="{DDBFCA85-CFC0-4C66-BA68-D175A53C1767}" presName="rect1" presStyleLbl="lnNode1" presStyleIdx="1" presStyleCnt="4" custScaleX="83702" custScaleY="73996" custLinFactNeighborX="44453" custLinFactNeighborY="88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Okostelefon egyszínű kitöltéssel"/>
        </a:ext>
      </dgm:extLst>
    </dgm:pt>
    <dgm:pt modelId="{67805055-9CC9-447C-B605-E8434EEFC10A}" type="pres">
      <dgm:prSet presAssocID="{43298FA9-0289-45E0-9244-36CD93EC5903}" presName="sibTrans" presStyleCnt="0"/>
      <dgm:spPr/>
    </dgm:pt>
    <dgm:pt modelId="{132A2880-99AF-4A25-A7CA-326590C94527}" type="pres">
      <dgm:prSet presAssocID="{D738DC33-2B62-4471-923B-708FD471365E}" presName="comp" presStyleCnt="0"/>
      <dgm:spPr/>
    </dgm:pt>
    <dgm:pt modelId="{7CF0C05E-A1E9-4E53-9FCC-EBA204DC882F}" type="pres">
      <dgm:prSet presAssocID="{D738DC33-2B62-4471-923B-708FD471365E}" presName="rect2" presStyleLbl="node1" presStyleIdx="2" presStyleCnt="4" custScaleX="129463" custScaleY="74695" custLinFactNeighborX="19195" custLinFactNeighborY="5183">
        <dgm:presLayoutVars>
          <dgm:bulletEnabled val="1"/>
        </dgm:presLayoutVars>
      </dgm:prSet>
      <dgm:spPr/>
    </dgm:pt>
    <dgm:pt modelId="{50340960-5F3A-4F83-9BD1-C83C9CA8DF62}" type="pres">
      <dgm:prSet presAssocID="{D738DC33-2B62-4471-923B-708FD471365E}" presName="rect1" presStyleLbl="lnNode1" presStyleIdx="2" presStyleCnt="4" custScaleX="80922" custScaleY="75202" custLinFactNeighborX="2773" custLinFactNeighborY="50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oríték egyszínű kitöltéssel"/>
        </a:ext>
      </dgm:extLst>
    </dgm:pt>
    <dgm:pt modelId="{FE600456-2F1C-49F0-8C74-1F6F63BF0C23}" type="pres">
      <dgm:prSet presAssocID="{5F4D6F68-64DD-4FE0-A04D-CFA87ACEEA75}" presName="sibTrans" presStyleCnt="0"/>
      <dgm:spPr/>
    </dgm:pt>
    <dgm:pt modelId="{2CD61C7D-3A9E-402E-9C80-CBB3848BB168}" type="pres">
      <dgm:prSet presAssocID="{3CD6EDCC-EF3D-47A3-B97A-668F45388D12}" presName="comp" presStyleCnt="0"/>
      <dgm:spPr/>
    </dgm:pt>
    <dgm:pt modelId="{3E72F6F3-3A0D-4EB0-9113-7B39B894B991}" type="pres">
      <dgm:prSet presAssocID="{3CD6EDCC-EF3D-47A3-B97A-668F45388D12}" presName="rect2" presStyleLbl="node1" presStyleIdx="3" presStyleCnt="4" custScaleX="129463" custScaleY="75820" custLinFactNeighborX="1318">
        <dgm:presLayoutVars>
          <dgm:bulletEnabled val="1"/>
        </dgm:presLayoutVars>
      </dgm:prSet>
      <dgm:spPr/>
    </dgm:pt>
    <dgm:pt modelId="{4C203E5B-D694-4350-868B-A322C225740F}" type="pres">
      <dgm:prSet presAssocID="{3CD6EDCC-EF3D-47A3-B97A-668F45388D12}" presName="rect1" presStyleLbl="lnNode1" presStyleIdx="3" presStyleCnt="4" custScaleX="80922" custScaleY="75202" custLinFactNeighborX="42657" custLinFactNeighborY="13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Internet egyszínű kitöltéssel"/>
        </a:ext>
      </dgm:extLst>
    </dgm:pt>
  </dgm:ptLst>
  <dgm:cxnLst>
    <dgm:cxn modelId="{A1CC240B-E817-45EB-86C8-E611E8A6337E}" type="presOf" srcId="{F29311AC-846E-4888-8C00-148748FAFEA8}" destId="{D0C5FAFD-1552-4120-8C4C-95F57C62E7D6}" srcOrd="0" destOrd="0" presId="urn:microsoft.com/office/officeart/2008/layout/AlternatingPictureBlocks"/>
    <dgm:cxn modelId="{1C24D110-82EC-4778-A9C5-CD1DA059C0F8}" type="presOf" srcId="{D738DC33-2B62-4471-923B-708FD471365E}" destId="{7CF0C05E-A1E9-4E53-9FCC-EBA204DC882F}" srcOrd="0" destOrd="0" presId="urn:microsoft.com/office/officeart/2008/layout/AlternatingPictureBlocks"/>
    <dgm:cxn modelId="{3A462018-AFD5-4E3C-B04A-7EFC0D753B72}" srcId="{B472014F-3657-4B26-91EA-A17EB0BD44A5}" destId="{D738DC33-2B62-4471-923B-708FD471365E}" srcOrd="2" destOrd="0" parTransId="{2EDBD88D-4DD1-4B67-A8CA-E8A16ECEB6B1}" sibTransId="{5F4D6F68-64DD-4FE0-A04D-CFA87ACEEA75}"/>
    <dgm:cxn modelId="{AA7C592D-FF2D-4809-9297-2F4AC2830471}" srcId="{B472014F-3657-4B26-91EA-A17EB0BD44A5}" destId="{F29311AC-846E-4888-8C00-148748FAFEA8}" srcOrd="0" destOrd="0" parTransId="{FFE4A021-E5F4-4373-AAD0-13B3529C8020}" sibTransId="{17C78B0B-76D3-43CA-8357-C6272666EDDF}"/>
    <dgm:cxn modelId="{3DEDA532-D05F-4C20-BBB1-7E16C278D568}" type="presOf" srcId="{DDBFCA85-CFC0-4C66-BA68-D175A53C1767}" destId="{ABA8D96B-6025-4771-B165-07F419C3ADCB}" srcOrd="0" destOrd="0" presId="urn:microsoft.com/office/officeart/2008/layout/AlternatingPictureBlocks"/>
    <dgm:cxn modelId="{0018A951-2BCB-4595-B652-DA5722B8F393}" srcId="{B472014F-3657-4B26-91EA-A17EB0BD44A5}" destId="{3CD6EDCC-EF3D-47A3-B97A-668F45388D12}" srcOrd="3" destOrd="0" parTransId="{CC6D6A66-FA39-455D-9635-52E60E378554}" sibTransId="{B03FF780-E546-41DF-9378-58D7F190BDEF}"/>
    <dgm:cxn modelId="{5866F6AA-83A9-49B7-9AF0-6FB344DDC3A9}" srcId="{B472014F-3657-4B26-91EA-A17EB0BD44A5}" destId="{DDBFCA85-CFC0-4C66-BA68-D175A53C1767}" srcOrd="1" destOrd="0" parTransId="{05D35214-3FEB-4E89-B4CB-A8923F217727}" sibTransId="{43298FA9-0289-45E0-9244-36CD93EC5903}"/>
    <dgm:cxn modelId="{1EF9D3BA-C179-4B2B-9501-9C8A5F0AEAE3}" type="presOf" srcId="{B472014F-3657-4B26-91EA-A17EB0BD44A5}" destId="{05A84EE8-A539-4CB4-AAE2-4E9F810F1BF8}" srcOrd="0" destOrd="0" presId="urn:microsoft.com/office/officeart/2008/layout/AlternatingPictureBlocks"/>
    <dgm:cxn modelId="{AB0F53CB-7304-4631-AF73-78D8FA2B95AA}" type="presOf" srcId="{3CD6EDCC-EF3D-47A3-B97A-668F45388D12}" destId="{3E72F6F3-3A0D-4EB0-9113-7B39B894B991}" srcOrd="0" destOrd="0" presId="urn:microsoft.com/office/officeart/2008/layout/AlternatingPictureBlocks"/>
    <dgm:cxn modelId="{E4718F94-0001-4175-8F0A-96268D5E4B9E}" type="presParOf" srcId="{05A84EE8-A539-4CB4-AAE2-4E9F810F1BF8}" destId="{02EEF756-4CE0-4EC8-A873-395D9BABBFEC}" srcOrd="0" destOrd="0" presId="urn:microsoft.com/office/officeart/2008/layout/AlternatingPictureBlocks"/>
    <dgm:cxn modelId="{DEEB60C3-92BD-4862-9542-64867C385780}" type="presParOf" srcId="{02EEF756-4CE0-4EC8-A873-395D9BABBFEC}" destId="{D0C5FAFD-1552-4120-8C4C-95F57C62E7D6}" srcOrd="0" destOrd="0" presId="urn:microsoft.com/office/officeart/2008/layout/AlternatingPictureBlocks"/>
    <dgm:cxn modelId="{54596566-2B7D-40B8-8175-ADC2D086E077}" type="presParOf" srcId="{02EEF756-4CE0-4EC8-A873-395D9BABBFEC}" destId="{F4D5EF54-5ED1-40BC-B3FF-F7794EC655F4}" srcOrd="1" destOrd="0" presId="urn:microsoft.com/office/officeart/2008/layout/AlternatingPictureBlocks"/>
    <dgm:cxn modelId="{4C35C747-FB3B-46C5-832E-6B7B03A42E27}" type="presParOf" srcId="{05A84EE8-A539-4CB4-AAE2-4E9F810F1BF8}" destId="{4B33F1F8-FE30-474D-BD69-827F733304B0}" srcOrd="1" destOrd="0" presId="urn:microsoft.com/office/officeart/2008/layout/AlternatingPictureBlocks"/>
    <dgm:cxn modelId="{3AA2F49C-DD69-42EB-BD7E-84E1BEEE8763}" type="presParOf" srcId="{05A84EE8-A539-4CB4-AAE2-4E9F810F1BF8}" destId="{F11BB24B-D206-4CCD-824A-0BA8A7065352}" srcOrd="2" destOrd="0" presId="urn:microsoft.com/office/officeart/2008/layout/AlternatingPictureBlocks"/>
    <dgm:cxn modelId="{58CB6CFC-8B61-411C-BFC6-4D772FB48774}" type="presParOf" srcId="{F11BB24B-D206-4CCD-824A-0BA8A7065352}" destId="{ABA8D96B-6025-4771-B165-07F419C3ADCB}" srcOrd="0" destOrd="0" presId="urn:microsoft.com/office/officeart/2008/layout/AlternatingPictureBlocks"/>
    <dgm:cxn modelId="{93B3E3EB-8A52-4EF3-A66F-74ABAB81FD68}" type="presParOf" srcId="{F11BB24B-D206-4CCD-824A-0BA8A7065352}" destId="{BF000804-2D44-4384-AA99-DA646002731E}" srcOrd="1" destOrd="0" presId="urn:microsoft.com/office/officeart/2008/layout/AlternatingPictureBlocks"/>
    <dgm:cxn modelId="{2711503C-FB49-41C7-A2AC-B9F051FE5185}" type="presParOf" srcId="{05A84EE8-A539-4CB4-AAE2-4E9F810F1BF8}" destId="{67805055-9CC9-447C-B605-E8434EEFC10A}" srcOrd="3" destOrd="0" presId="urn:microsoft.com/office/officeart/2008/layout/AlternatingPictureBlocks"/>
    <dgm:cxn modelId="{5085F673-B6EC-45EB-9EC7-9348596BB22B}" type="presParOf" srcId="{05A84EE8-A539-4CB4-AAE2-4E9F810F1BF8}" destId="{132A2880-99AF-4A25-A7CA-326590C94527}" srcOrd="4" destOrd="0" presId="urn:microsoft.com/office/officeart/2008/layout/AlternatingPictureBlocks"/>
    <dgm:cxn modelId="{3991AB46-22BB-40D3-8779-F32B1F2B90C1}" type="presParOf" srcId="{132A2880-99AF-4A25-A7CA-326590C94527}" destId="{7CF0C05E-A1E9-4E53-9FCC-EBA204DC882F}" srcOrd="0" destOrd="0" presId="urn:microsoft.com/office/officeart/2008/layout/AlternatingPictureBlocks"/>
    <dgm:cxn modelId="{09426743-094B-4FF1-8447-5191C31CD145}" type="presParOf" srcId="{132A2880-99AF-4A25-A7CA-326590C94527}" destId="{50340960-5F3A-4F83-9BD1-C83C9CA8DF62}" srcOrd="1" destOrd="0" presId="urn:microsoft.com/office/officeart/2008/layout/AlternatingPictureBlocks"/>
    <dgm:cxn modelId="{EB31E801-2795-432C-85D4-936030FFAD77}" type="presParOf" srcId="{05A84EE8-A539-4CB4-AAE2-4E9F810F1BF8}" destId="{FE600456-2F1C-49F0-8C74-1F6F63BF0C23}" srcOrd="5" destOrd="0" presId="urn:microsoft.com/office/officeart/2008/layout/AlternatingPictureBlocks"/>
    <dgm:cxn modelId="{ABDD172A-15DF-42AC-BC62-9169DF3A7C53}" type="presParOf" srcId="{05A84EE8-A539-4CB4-AAE2-4E9F810F1BF8}" destId="{2CD61C7D-3A9E-402E-9C80-CBB3848BB168}" srcOrd="6" destOrd="0" presId="urn:microsoft.com/office/officeart/2008/layout/AlternatingPictureBlocks"/>
    <dgm:cxn modelId="{8D92129B-0795-4AB5-892A-DBB8C5D0CDBA}" type="presParOf" srcId="{2CD61C7D-3A9E-402E-9C80-CBB3848BB168}" destId="{3E72F6F3-3A0D-4EB0-9113-7B39B894B991}" srcOrd="0" destOrd="0" presId="urn:microsoft.com/office/officeart/2008/layout/AlternatingPictureBlocks"/>
    <dgm:cxn modelId="{013871DE-9494-4B16-9BC5-F2A177B9E5B7}" type="presParOf" srcId="{2CD61C7D-3A9E-402E-9C80-CBB3848BB168}" destId="{4C203E5B-D694-4350-868B-A322C225740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5FAFD-1552-4120-8C4C-95F57C62E7D6}">
      <dsp:nvSpPr>
        <dsp:cNvPr id="0" name=""/>
        <dsp:cNvSpPr/>
      </dsp:nvSpPr>
      <dsp:spPr>
        <a:xfrm>
          <a:off x="2467329" y="97797"/>
          <a:ext cx="2458831" cy="10828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cap="all" baseline="0" dirty="0">
              <a:latin typeface="+mn-lt"/>
            </a:rPr>
            <a:t>Szegedi</a:t>
          </a:r>
          <a:br>
            <a:rPr lang="hu-HU" sz="1200" b="1" kern="1200" cap="all" baseline="0" dirty="0">
              <a:latin typeface="+mn-lt"/>
            </a:rPr>
          </a:br>
          <a:r>
            <a:rPr lang="hu-HU" sz="1200" b="1" kern="1200" cap="all" baseline="0" dirty="0">
              <a:latin typeface="+mn-lt"/>
            </a:rPr>
            <a:t>Tudományegyetem </a:t>
          </a:r>
          <a:br>
            <a:rPr lang="hu-HU" sz="1200" b="1" kern="1200" cap="all" baseline="0" dirty="0">
              <a:latin typeface="+mn-lt"/>
            </a:rPr>
          </a:br>
          <a:r>
            <a:rPr lang="hu-HU" sz="1200" b="1" kern="1200" cap="all" baseline="0" dirty="0" err="1">
              <a:latin typeface="+mn-lt"/>
            </a:rPr>
            <a:t>Geoinformatikai</a:t>
          </a:r>
          <a:r>
            <a:rPr lang="hu-HU" sz="1200" b="1" kern="1200" cap="all" baseline="0" dirty="0">
              <a:latin typeface="+mn-lt"/>
            </a:rPr>
            <a:t>, Természet- és Környezetföldrajzi Tanszék </a:t>
          </a:r>
          <a:br>
            <a:rPr lang="hu-HU" sz="1200" b="1" kern="1200" cap="all" baseline="0" dirty="0">
              <a:latin typeface="+mn-lt"/>
            </a:rPr>
          </a:br>
          <a:r>
            <a:rPr lang="hu-HU" sz="1200" b="1" kern="1200" cap="all" baseline="0" dirty="0">
              <a:latin typeface="+mn-lt"/>
            </a:rPr>
            <a:t>6722 Szeged, Egyetem u. 2-6.</a:t>
          </a:r>
          <a:endParaRPr lang="hu-HU" sz="1200" kern="1200" dirty="0"/>
        </a:p>
      </dsp:txBody>
      <dsp:txXfrm>
        <a:off x="2467329" y="97797"/>
        <a:ext cx="2458831" cy="1082858"/>
      </dsp:txXfrm>
    </dsp:sp>
    <dsp:sp modelId="{F4D5EF54-5ED1-40BC-B3FF-F7794EC655F4}">
      <dsp:nvSpPr>
        <dsp:cNvPr id="0" name=""/>
        <dsp:cNvSpPr/>
      </dsp:nvSpPr>
      <dsp:spPr>
        <a:xfrm>
          <a:off x="1283753" y="100519"/>
          <a:ext cx="1079999" cy="108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8D96B-6025-4771-B165-07F419C3ADCB}">
      <dsp:nvSpPr>
        <dsp:cNvPr id="0" name=""/>
        <dsp:cNvSpPr/>
      </dsp:nvSpPr>
      <dsp:spPr>
        <a:xfrm>
          <a:off x="2020167" y="1260368"/>
          <a:ext cx="2114052" cy="5464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cap="all" baseline="0">
              <a:latin typeface="+mn-lt"/>
            </a:rPr>
            <a:t>+36 62 544 194</a:t>
          </a:r>
          <a:br>
            <a:rPr lang="hu-HU" sz="1200" b="1" kern="1200" cap="all" baseline="0">
              <a:latin typeface="+mn-lt"/>
            </a:rPr>
          </a:br>
          <a:r>
            <a:rPr lang="hu-HU" sz="1200" b="1" kern="1200" cap="all" baseline="0">
              <a:latin typeface="+mn-lt"/>
            </a:rPr>
            <a:t>+36 30 349 3948</a:t>
          </a:r>
          <a:endParaRPr lang="hu-HU" sz="1200" kern="1200" dirty="0"/>
        </a:p>
      </dsp:txBody>
      <dsp:txXfrm>
        <a:off x="2020167" y="1260368"/>
        <a:ext cx="2114052" cy="546499"/>
      </dsp:txXfrm>
    </dsp:sp>
    <dsp:sp modelId="{BF000804-2D44-4384-AA99-DA646002731E}">
      <dsp:nvSpPr>
        <dsp:cNvPr id="0" name=""/>
        <dsp:cNvSpPr/>
      </dsp:nvSpPr>
      <dsp:spPr>
        <a:xfrm>
          <a:off x="4318974" y="1271047"/>
          <a:ext cx="612001" cy="5464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0C05E-A1E9-4E53-9FCC-EBA204DC882F}">
      <dsp:nvSpPr>
        <dsp:cNvPr id="0" name=""/>
        <dsp:cNvSpPr/>
      </dsp:nvSpPr>
      <dsp:spPr>
        <a:xfrm>
          <a:off x="2800258" y="1914241"/>
          <a:ext cx="2114052" cy="5516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cap="all" baseline="0">
              <a:latin typeface="+mn-lt"/>
            </a:rPr>
            <a:t>farsang@</a:t>
          </a:r>
          <a:br>
            <a:rPr lang="hu-HU" sz="1200" b="1" kern="1200" cap="all" baseline="0">
              <a:latin typeface="+mn-lt"/>
            </a:rPr>
          </a:br>
          <a:r>
            <a:rPr lang="hu-HU" sz="1200" b="1" kern="1200" cap="all" baseline="0">
              <a:latin typeface="+mn-lt"/>
            </a:rPr>
            <a:t>geo.u-szeged.hu</a:t>
          </a:r>
          <a:endParaRPr lang="hu-HU" sz="1200" kern="1200" dirty="0"/>
        </a:p>
      </dsp:txBody>
      <dsp:txXfrm>
        <a:off x="2800258" y="1914241"/>
        <a:ext cx="2114052" cy="551661"/>
      </dsp:txXfrm>
    </dsp:sp>
    <dsp:sp modelId="{50340960-5F3A-4F83-9BD1-C83C9CA8DF62}">
      <dsp:nvSpPr>
        <dsp:cNvPr id="0" name=""/>
        <dsp:cNvSpPr/>
      </dsp:nvSpPr>
      <dsp:spPr>
        <a:xfrm>
          <a:off x="2013110" y="1911173"/>
          <a:ext cx="591675" cy="555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2F6F3-3A0D-4EB0-9113-7B39B894B991}">
      <dsp:nvSpPr>
        <dsp:cNvPr id="0" name=""/>
        <dsp:cNvSpPr/>
      </dsp:nvSpPr>
      <dsp:spPr>
        <a:xfrm>
          <a:off x="2014357" y="2551358"/>
          <a:ext cx="2114052" cy="5599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cap="all" baseline="0">
              <a:latin typeface="+mn-lt"/>
            </a:rPr>
            <a:t>foldrajzmodszertan.hu</a:t>
          </a:r>
          <a:endParaRPr lang="hu-HU" sz="1200" kern="1200" dirty="0"/>
        </a:p>
      </dsp:txBody>
      <dsp:txXfrm>
        <a:off x="2014357" y="2551358"/>
        <a:ext cx="2114052" cy="559970"/>
      </dsp:txXfrm>
    </dsp:sp>
    <dsp:sp modelId="{4C203E5B-D694-4350-868B-A322C225740F}">
      <dsp:nvSpPr>
        <dsp:cNvPr id="0" name=""/>
        <dsp:cNvSpPr/>
      </dsp:nvSpPr>
      <dsp:spPr>
        <a:xfrm>
          <a:off x="4321087" y="2554615"/>
          <a:ext cx="591675" cy="555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0BAF9-D259-431A-B8C0-D6A58C193B3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397D-8EDE-4A35-AC0E-41E27FB5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1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57D51-4C56-C7BB-DF53-36EAFCC570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C5ACE-E78A-447C-B0AD-179887804C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B8765-E70E-4D7B-77AF-C435AE50FC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98CA1-171C-666C-8797-D47EB344F0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600" y="4776840"/>
            <a:ext cx="6218280" cy="45266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solidFill>
                  <a:schemeClr val="bg2"/>
                </a:solidFill>
                <a:effectLst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589213C5-2ECF-42B2-92B6-C207B714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75" y="4509128"/>
            <a:ext cx="2877453" cy="1069347"/>
          </a:xfrm>
          <a:prstGeom prst="rect">
            <a:avLst/>
          </a:prstGeom>
          <a:ln w="19050" cmpd="sng">
            <a:solidFill>
              <a:srgbClr val="17406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98671"/>
                      <a:gd name="connsiteY0" fmla="*/ 0 h 1028065"/>
                      <a:gd name="connsiteX1" fmla="*/ 2698671 w 2698671"/>
                      <a:gd name="connsiteY1" fmla="*/ 0 h 1028065"/>
                      <a:gd name="connsiteX2" fmla="*/ 2698671 w 2698671"/>
                      <a:gd name="connsiteY2" fmla="*/ 1028065 h 1028065"/>
                      <a:gd name="connsiteX3" fmla="*/ 0 w 2698671"/>
                      <a:gd name="connsiteY3" fmla="*/ 1028065 h 1028065"/>
                      <a:gd name="connsiteX4" fmla="*/ 0 w 2698671"/>
                      <a:gd name="connsiteY4" fmla="*/ 0 h 1028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8671" h="1028065" fill="none" extrusionOk="0">
                        <a:moveTo>
                          <a:pt x="0" y="0"/>
                        </a:moveTo>
                        <a:cubicBezTo>
                          <a:pt x="389483" y="-49533"/>
                          <a:pt x="1456774" y="-14809"/>
                          <a:pt x="2698671" y="0"/>
                        </a:cubicBezTo>
                        <a:cubicBezTo>
                          <a:pt x="2772835" y="240594"/>
                          <a:pt x="2763753" y="768376"/>
                          <a:pt x="2698671" y="1028065"/>
                        </a:cubicBezTo>
                        <a:cubicBezTo>
                          <a:pt x="1660410" y="979834"/>
                          <a:pt x="301199" y="1112520"/>
                          <a:pt x="0" y="1028065"/>
                        </a:cubicBezTo>
                        <a:cubicBezTo>
                          <a:pt x="41248" y="883500"/>
                          <a:pt x="22120" y="274298"/>
                          <a:pt x="0" y="0"/>
                        </a:cubicBezTo>
                        <a:close/>
                      </a:path>
                      <a:path w="2698671" h="1028065" stroke="0" extrusionOk="0">
                        <a:moveTo>
                          <a:pt x="0" y="0"/>
                        </a:moveTo>
                        <a:cubicBezTo>
                          <a:pt x="750972" y="118645"/>
                          <a:pt x="2424914" y="116012"/>
                          <a:pt x="2698671" y="0"/>
                        </a:cubicBezTo>
                        <a:cubicBezTo>
                          <a:pt x="2739737" y="169219"/>
                          <a:pt x="2778045" y="797835"/>
                          <a:pt x="2698671" y="1028065"/>
                        </a:cubicBezTo>
                        <a:cubicBezTo>
                          <a:pt x="1556079" y="1162665"/>
                          <a:pt x="1320177" y="870869"/>
                          <a:pt x="0" y="1028065"/>
                        </a:cubicBezTo>
                        <a:cubicBezTo>
                          <a:pt x="49340" y="835715"/>
                          <a:pt x="-15338" y="4824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2" name="Kép 21" descr="A képen szöveg, porcelán látható&#10;&#10;Automatikusan generált leírás">
            <a:extLst>
              <a:ext uri="{FF2B5EF4-FFF2-40B4-BE49-F238E27FC236}">
                <a16:creationId xmlns:a16="http://schemas.microsoft.com/office/drawing/2014/main" id="{6218E1FD-3819-4D6C-9E1E-1C33D6B8E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75" y="3429000"/>
            <a:ext cx="2877452" cy="922014"/>
          </a:xfrm>
          <a:prstGeom prst="rect">
            <a:avLst/>
          </a:prstGeom>
          <a:ln w="19050">
            <a:solidFill>
              <a:srgbClr val="17406D"/>
            </a:solidFill>
            <a:extLst>
              <a:ext uri="{C807C97D-BFC1-408E-A445-0C87EB9F89A2}">
                <ask:lineSketchStyleProps xmlns:ask="http://schemas.microsoft.com/office/drawing/2018/sketchyshapes" sd="3978248048">
                  <a:custGeom>
                    <a:avLst/>
                    <a:gdLst>
                      <a:gd name="connsiteX0" fmla="*/ 0 w 2696400"/>
                      <a:gd name="connsiteY0" fmla="*/ 0 h 864000"/>
                      <a:gd name="connsiteX1" fmla="*/ 2696400 w 2696400"/>
                      <a:gd name="connsiteY1" fmla="*/ 0 h 864000"/>
                      <a:gd name="connsiteX2" fmla="*/ 2696400 w 2696400"/>
                      <a:gd name="connsiteY2" fmla="*/ 864000 h 864000"/>
                      <a:gd name="connsiteX3" fmla="*/ 0 w 2696400"/>
                      <a:gd name="connsiteY3" fmla="*/ 864000 h 864000"/>
                      <a:gd name="connsiteX4" fmla="*/ 0 w 2696400"/>
                      <a:gd name="connsiteY4" fmla="*/ 0 h 86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6400" h="864000" fill="none" extrusionOk="0">
                        <a:moveTo>
                          <a:pt x="0" y="0"/>
                        </a:moveTo>
                        <a:cubicBezTo>
                          <a:pt x="1079996" y="98267"/>
                          <a:pt x="2324492" y="113279"/>
                          <a:pt x="2696400" y="0"/>
                        </a:cubicBezTo>
                        <a:cubicBezTo>
                          <a:pt x="2642160" y="215479"/>
                          <a:pt x="2682861" y="754874"/>
                          <a:pt x="2696400" y="864000"/>
                        </a:cubicBezTo>
                        <a:cubicBezTo>
                          <a:pt x="2386416" y="1006066"/>
                          <a:pt x="444744" y="768913"/>
                          <a:pt x="0" y="864000"/>
                        </a:cubicBezTo>
                        <a:cubicBezTo>
                          <a:pt x="43356" y="677639"/>
                          <a:pt x="-68561" y="252524"/>
                          <a:pt x="0" y="0"/>
                        </a:cubicBezTo>
                        <a:close/>
                      </a:path>
                      <a:path w="2696400" h="864000" stroke="0" extrusionOk="0">
                        <a:moveTo>
                          <a:pt x="0" y="0"/>
                        </a:moveTo>
                        <a:cubicBezTo>
                          <a:pt x="627506" y="109306"/>
                          <a:pt x="1823235" y="70022"/>
                          <a:pt x="2696400" y="0"/>
                        </a:cubicBezTo>
                        <a:cubicBezTo>
                          <a:pt x="2718189" y="403893"/>
                          <a:pt x="2637855" y="695535"/>
                          <a:pt x="2696400" y="864000"/>
                        </a:cubicBezTo>
                        <a:cubicBezTo>
                          <a:pt x="1502584" y="889360"/>
                          <a:pt x="1149991" y="805746"/>
                          <a:pt x="0" y="864000"/>
                        </a:cubicBezTo>
                        <a:cubicBezTo>
                          <a:pt x="-46188" y="668169"/>
                          <a:pt x="24078" y="1428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B367FA-4853-4A9F-8214-9B9742E67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6547"/>
              </p:ext>
            </p:extLst>
          </p:nvPr>
        </p:nvGraphicFramePr>
        <p:xfrm>
          <a:off x="7226301" y="176747"/>
          <a:ext cx="6593704" cy="311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210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50">
          <p15:clr>
            <a:srgbClr val="FBAE40"/>
          </p15:clr>
        </p15:guide>
        <p15:guide id="3" pos="5813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éles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7" name="Kép helyőrzője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6" name="Szöveg helye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7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8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79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 – 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4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ysClr val="windowText" lastClr="000000"/>
                </a:solidFill>
              </a:defRPr>
            </a:lvl1pPr>
          </a:lstStyle>
          <a:p>
            <a:pPr marL="0" lvl="0"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17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210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55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3379-095F-1202-A3E2-09B4E9D2D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6C463-0AC7-6D41-ED9F-514F10F8A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2DD2-9C12-E131-4355-164148E9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778FF-85CC-AEDE-6AA7-879D110E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496E-E34B-1B83-16D0-CF531A8A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5C083-0F44-4481-92DE-2D3CEC96FC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5C8A-0BF5-7859-8FD2-F18DD6A7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9B76-C4C2-838F-34EB-DFD839E9D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17A8-F2E4-EE19-1377-058E851E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B66B3-CFB1-4392-78A6-FA61705B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BE52-D9F0-658A-B1A2-CE409AC6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6995D2-C86A-4C63-B9B7-F9177C89B4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057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0B39-9776-F621-DE66-BA3980B9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46D58-4A96-269D-E779-7DE68A54A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E5B0A-6127-F538-B4D8-61E645D7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35B7-105A-620F-B8C9-D25C3DC5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CA9F-C8F1-66C2-CE0C-CD19BD93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1FE15F-BBBC-4117-9138-12B30B6FC9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A8E9-CCEC-CB17-3DA4-1BDDAC54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95A9-09A9-C600-EF3F-7D28062DA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272320" cy="3977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AB45-7678-80F6-9578-7E01CA3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5281" y="1604329"/>
            <a:ext cx="5272320" cy="3977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7681B-FFE4-DA23-C58C-59F43714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B1D6-BD31-98B8-B06A-066B2807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A9E6F-6BDC-213C-C76D-D5D90E56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1E12A3-04F7-4364-B887-41A5C7DCE5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6058-89D7-1862-8A36-627157A2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B6EFC-62EA-453B-CAFE-E9C7C9770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FD0D9-3009-AD3B-69FC-F56B675F9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69C89-90FE-99E2-D9E3-A5E78AE1B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D301F-3CD7-A19B-5266-02CA5EF9F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C0FEC-8733-EB6B-5B40-2DC09A1A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22007-268A-6585-C193-F9601573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54295-FC6C-7970-454D-68A522F9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18207C-CAF4-4114-807F-900604E3C6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1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7C6E-1F37-15E5-A0B6-90C02693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A0F26-9839-C227-93D2-4AD47E02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A94E5-74A8-2323-872F-383EBCD6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BBCC8-4DD6-736B-5DCD-EC82CFBB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B635E-60E2-4E61-92E7-C92C560E18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92433-4C90-0C16-567B-FAC6CA28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10C2C-3965-C68F-714E-C718D2BD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35FEF-2D5B-C338-8EB9-FAEF804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BED22B-E5AA-4160-B08A-D104D963FA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311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6F5E-9A76-8993-8AD1-40BB3426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B84D-0192-8E39-4B1B-04CECB35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D8F9C-7D76-0FF7-7B8E-33AEEE328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8D120-5FFF-D600-1E21-9F84F6D8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62DD-FC70-CA6A-ACCC-FB7080BA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2AA8D-D091-9B3D-C5DF-1542994E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D9833D-1762-4570-8EDD-BB13DAE319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FEE7-BA5B-6B75-F03D-E17FB63D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2D6FF-D473-FC0F-0EF5-25420C818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9173B-F03E-4E79-C8FD-4FD8D28E7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5BDBE-2B26-CACB-75FD-874F905F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41C9-F606-C419-5A5F-B72B25F4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7C176-B746-36A6-4069-801670B6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F9105-E86C-4D5A-B3EA-2F0441FF91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8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0146-7A07-7F25-E2FD-2A2555E4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18B59-124B-9198-1AC1-B7153B300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E8890-43D8-4E97-E194-9E44BE6D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AA84-3A43-BB1A-4A50-DA695419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8A8D-AEC0-BA51-5A25-987B51C9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3F9834-BDBB-4D75-BCFE-9B62CCBA9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CD85D-A38E-FE05-70E4-618E22A8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308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B61C-3441-9380-96F7-26479AFD4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308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28540-A203-B5E0-3C9A-FAD575C5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BBFD8-FB02-3AF2-E14A-45AD5DB2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82033-90CD-629E-A1B0-C382F2F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6C594-8D49-4831-80A2-0A25CC23E0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12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76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ysClr val="windowText" lastClr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6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25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5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42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4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6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C4D68B"/>
            </a:gs>
            <a:gs pos="0">
              <a:schemeClr val="accent6">
                <a:lumMod val="60000"/>
                <a:lumOff val="40000"/>
              </a:schemeClr>
            </a:gs>
            <a:gs pos="100000">
              <a:srgbClr val="F8F8F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75;p21">
            <a:extLst>
              <a:ext uri="{FF2B5EF4-FFF2-40B4-BE49-F238E27FC236}">
                <a16:creationId xmlns:a16="http://schemas.microsoft.com/office/drawing/2014/main" id="{4F591F7C-D04E-47C1-A881-B6E88A2FF2C7}"/>
              </a:ext>
            </a:extLst>
          </p:cNvPr>
          <p:cNvGrpSpPr/>
          <p:nvPr/>
        </p:nvGrpSpPr>
        <p:grpSpPr>
          <a:xfrm rot="-1891774">
            <a:off x="-730304" y="-2189677"/>
            <a:ext cx="4146244" cy="4514108"/>
            <a:chOff x="1983200" y="1058325"/>
            <a:chExt cx="1555700" cy="1693725"/>
          </a:xfrm>
        </p:grpSpPr>
        <p:sp>
          <p:nvSpPr>
            <p:cNvPr id="22" name="Google Shape;276;p21">
              <a:extLst>
                <a:ext uri="{FF2B5EF4-FFF2-40B4-BE49-F238E27FC236}">
                  <a16:creationId xmlns:a16="http://schemas.microsoft.com/office/drawing/2014/main" id="{C721B878-7305-4489-A7F2-6BF96B31C8B1}"/>
                </a:ext>
              </a:extLst>
            </p:cNvPr>
            <p:cNvSpPr/>
            <p:nvPr/>
          </p:nvSpPr>
          <p:spPr>
            <a:xfrm>
              <a:off x="1983200" y="1058325"/>
              <a:ext cx="1555700" cy="1693725"/>
            </a:xfrm>
            <a:custGeom>
              <a:avLst/>
              <a:gdLst/>
              <a:ahLst/>
              <a:cxnLst/>
              <a:rect l="l" t="t" r="r" b="b"/>
              <a:pathLst>
                <a:path w="62228" h="67749" fill="none" extrusionOk="0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77;p21">
              <a:extLst>
                <a:ext uri="{FF2B5EF4-FFF2-40B4-BE49-F238E27FC236}">
                  <a16:creationId xmlns:a16="http://schemas.microsoft.com/office/drawing/2014/main" id="{4F11C4FA-8F91-4C26-A563-2C4A821EFFF5}"/>
                </a:ext>
              </a:extLst>
            </p:cNvPr>
            <p:cNvSpPr/>
            <p:nvPr/>
          </p:nvSpPr>
          <p:spPr>
            <a:xfrm>
              <a:off x="2123150" y="1058325"/>
              <a:ext cx="1303700" cy="1526850"/>
            </a:xfrm>
            <a:custGeom>
              <a:avLst/>
              <a:gdLst/>
              <a:ahLst/>
              <a:cxnLst/>
              <a:rect l="l" t="t" r="r" b="b"/>
              <a:pathLst>
                <a:path w="52148" h="61074" fill="none" extrusionOk="0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rgbClr val="FFFF99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78;p21">
              <a:extLst>
                <a:ext uri="{FF2B5EF4-FFF2-40B4-BE49-F238E27FC236}">
                  <a16:creationId xmlns:a16="http://schemas.microsoft.com/office/drawing/2014/main" id="{0DA60362-E301-4D82-9E5A-0AD897258B77}"/>
                </a:ext>
              </a:extLst>
            </p:cNvPr>
            <p:cNvSpPr/>
            <p:nvPr/>
          </p:nvSpPr>
          <p:spPr>
            <a:xfrm>
              <a:off x="2299325" y="1058325"/>
              <a:ext cx="1008600" cy="1261125"/>
            </a:xfrm>
            <a:custGeom>
              <a:avLst/>
              <a:gdLst/>
              <a:ahLst/>
              <a:cxnLst/>
              <a:rect l="l" t="t" r="r" b="b"/>
              <a:pathLst>
                <a:path w="40344" h="50445" fill="none" extrusionOk="0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w="12700" cap="flat" cmpd="sng">
              <a:solidFill>
                <a:srgbClr val="FFCC66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431896-5692-46A9-9CEF-962EE70BAFDD}" type="datetimeFigureOut">
              <a:rPr lang="hu-HU" smtClean="0"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A326DE-C7F6-4290-992E-A1EA6DF85F2D}" type="slidenum">
              <a:rPr lang="hu-HU" smtClean="0"/>
              <a:t>‹#›</a:t>
            </a:fld>
            <a:endParaRPr lang="hu-HU"/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2A04B7B4-A000-42A1-B6CD-3812611D91F9}"/>
              </a:ext>
            </a:extLst>
          </p:cNvPr>
          <p:cNvGrpSpPr/>
          <p:nvPr/>
        </p:nvGrpSpPr>
        <p:grpSpPr>
          <a:xfrm>
            <a:off x="9999782" y="0"/>
            <a:ext cx="2692384" cy="7254082"/>
            <a:chOff x="9999782" y="0"/>
            <a:chExt cx="2692384" cy="7254082"/>
          </a:xfrm>
        </p:grpSpPr>
        <p:grpSp>
          <p:nvGrpSpPr>
            <p:cNvPr id="15" name="Google Shape;22;p2">
              <a:extLst>
                <a:ext uri="{FF2B5EF4-FFF2-40B4-BE49-F238E27FC236}">
                  <a16:creationId xmlns:a16="http://schemas.microsoft.com/office/drawing/2014/main" id="{734CBB24-08F0-438A-8BE6-455EBD600BC6}"/>
                </a:ext>
              </a:extLst>
            </p:cNvPr>
            <p:cNvGrpSpPr/>
            <p:nvPr/>
          </p:nvGrpSpPr>
          <p:grpSpPr>
            <a:xfrm rot="10800000">
              <a:off x="9999782" y="0"/>
              <a:ext cx="2692384" cy="7254082"/>
              <a:chOff x="6137900" y="1387175"/>
              <a:chExt cx="1141550" cy="3075675"/>
            </a:xfrm>
          </p:grpSpPr>
          <p:sp>
            <p:nvSpPr>
              <p:cNvPr id="16" name="Google Shape;23;p2">
                <a:extLst>
                  <a:ext uri="{FF2B5EF4-FFF2-40B4-BE49-F238E27FC236}">
                    <a16:creationId xmlns:a16="http://schemas.microsoft.com/office/drawing/2014/main" id="{A243A594-14B2-48DC-9E1C-A215E1F1A4E4}"/>
                  </a:ext>
                </a:extLst>
              </p:cNvPr>
              <p:cNvSpPr/>
              <p:nvPr/>
            </p:nvSpPr>
            <p:spPr>
              <a:xfrm>
                <a:off x="6137900" y="1387175"/>
                <a:ext cx="947046" cy="3075675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123027" fill="none" extrusionOk="0">
                    <a:moveTo>
                      <a:pt x="42164" y="1"/>
                    </a:moveTo>
                    <a:cubicBezTo>
                      <a:pt x="41518" y="823"/>
                      <a:pt x="40872" y="1645"/>
                      <a:pt x="40226" y="2467"/>
                    </a:cubicBezTo>
                    <a:cubicBezTo>
                      <a:pt x="38327" y="4953"/>
                      <a:pt x="36057" y="7067"/>
                      <a:pt x="33786" y="9201"/>
                    </a:cubicBezTo>
                    <a:cubicBezTo>
                      <a:pt x="30909" y="11863"/>
                      <a:pt x="27933" y="14447"/>
                      <a:pt x="25408" y="17481"/>
                    </a:cubicBezTo>
                    <a:cubicBezTo>
                      <a:pt x="23235" y="20045"/>
                      <a:pt x="21376" y="22864"/>
                      <a:pt x="19888" y="25898"/>
                    </a:cubicBezTo>
                    <a:cubicBezTo>
                      <a:pt x="18479" y="28854"/>
                      <a:pt x="17618" y="31966"/>
                      <a:pt x="17892" y="35294"/>
                    </a:cubicBezTo>
                    <a:cubicBezTo>
                      <a:pt x="18068" y="36977"/>
                      <a:pt x="18616" y="38621"/>
                      <a:pt x="19516" y="40050"/>
                    </a:cubicBezTo>
                    <a:cubicBezTo>
                      <a:pt x="20397" y="41499"/>
                      <a:pt x="21454" y="42830"/>
                      <a:pt x="22648" y="44004"/>
                    </a:cubicBezTo>
                    <a:cubicBezTo>
                      <a:pt x="24567" y="45884"/>
                      <a:pt x="26446" y="47821"/>
                      <a:pt x="28286" y="49779"/>
                    </a:cubicBezTo>
                    <a:cubicBezTo>
                      <a:pt x="29891" y="51521"/>
                      <a:pt x="31320" y="53459"/>
                      <a:pt x="32122" y="55710"/>
                    </a:cubicBezTo>
                    <a:cubicBezTo>
                      <a:pt x="33395" y="59273"/>
                      <a:pt x="33023" y="62972"/>
                      <a:pt x="30204" y="65713"/>
                    </a:cubicBezTo>
                    <a:cubicBezTo>
                      <a:pt x="28795" y="67102"/>
                      <a:pt x="26994" y="67787"/>
                      <a:pt x="25056" y="68101"/>
                    </a:cubicBezTo>
                    <a:cubicBezTo>
                      <a:pt x="21865" y="68629"/>
                      <a:pt x="18831" y="68042"/>
                      <a:pt x="15895" y="66848"/>
                    </a:cubicBezTo>
                    <a:cubicBezTo>
                      <a:pt x="13194" y="65771"/>
                      <a:pt x="10571" y="64479"/>
                      <a:pt x="7869" y="63344"/>
                    </a:cubicBezTo>
                    <a:cubicBezTo>
                      <a:pt x="6891" y="62933"/>
                      <a:pt x="5853" y="62620"/>
                      <a:pt x="4796" y="62424"/>
                    </a:cubicBezTo>
                    <a:cubicBezTo>
                      <a:pt x="2937" y="62111"/>
                      <a:pt x="1234" y="63657"/>
                      <a:pt x="705" y="65106"/>
                    </a:cubicBezTo>
                    <a:cubicBezTo>
                      <a:pt x="392" y="65987"/>
                      <a:pt x="118" y="66848"/>
                      <a:pt x="157" y="67787"/>
                    </a:cubicBezTo>
                    <a:cubicBezTo>
                      <a:pt x="177" y="68707"/>
                      <a:pt x="0" y="69647"/>
                      <a:pt x="40" y="70567"/>
                    </a:cubicBezTo>
                    <a:cubicBezTo>
                      <a:pt x="98" y="72642"/>
                      <a:pt x="431" y="74717"/>
                      <a:pt x="1018" y="76733"/>
                    </a:cubicBezTo>
                    <a:cubicBezTo>
                      <a:pt x="2173" y="80668"/>
                      <a:pt x="4033" y="84269"/>
                      <a:pt x="6029" y="87832"/>
                    </a:cubicBezTo>
                    <a:cubicBezTo>
                      <a:pt x="7771" y="90944"/>
                      <a:pt x="9416" y="94115"/>
                      <a:pt x="10473" y="97541"/>
                    </a:cubicBezTo>
                    <a:cubicBezTo>
                      <a:pt x="11138" y="99674"/>
                      <a:pt x="11647" y="101886"/>
                      <a:pt x="11726" y="104157"/>
                    </a:cubicBezTo>
                    <a:cubicBezTo>
                      <a:pt x="11784" y="106114"/>
                      <a:pt x="11902" y="108052"/>
                      <a:pt x="11863" y="110010"/>
                    </a:cubicBezTo>
                    <a:cubicBezTo>
                      <a:pt x="11823" y="111439"/>
                      <a:pt x="11569" y="112887"/>
                      <a:pt x="11412" y="114316"/>
                    </a:cubicBezTo>
                    <a:cubicBezTo>
                      <a:pt x="11314" y="115373"/>
                      <a:pt x="11236" y="116430"/>
                      <a:pt x="11099" y="117487"/>
                    </a:cubicBezTo>
                    <a:cubicBezTo>
                      <a:pt x="10962" y="118681"/>
                      <a:pt x="10786" y="119895"/>
                      <a:pt x="10649" y="121109"/>
                    </a:cubicBezTo>
                    <a:cubicBezTo>
                      <a:pt x="10571" y="121735"/>
                      <a:pt x="10551" y="122381"/>
                      <a:pt x="10492" y="123027"/>
                    </a:cubicBezTo>
                  </a:path>
                </a:pathLst>
              </a:custGeom>
              <a:noFill/>
              <a:ln w="16150" cap="rnd" cmpd="sng">
                <a:solidFill>
                  <a:srgbClr val="FFFF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7" name="Google Shape;24;p2">
                <a:extLst>
                  <a:ext uri="{FF2B5EF4-FFF2-40B4-BE49-F238E27FC236}">
                    <a16:creationId xmlns:a16="http://schemas.microsoft.com/office/drawing/2014/main" id="{9F17E4A6-F312-4D7C-9441-F8C5C2C5B752}"/>
                  </a:ext>
                </a:extLst>
              </p:cNvPr>
              <p:cNvSpPr/>
              <p:nvPr/>
            </p:nvSpPr>
            <p:spPr>
              <a:xfrm>
                <a:off x="6479975" y="1521722"/>
                <a:ext cx="799475" cy="2939178"/>
              </a:xfrm>
              <a:custGeom>
                <a:avLst/>
                <a:gdLst/>
                <a:ahLst/>
                <a:cxnLst/>
                <a:rect l="l" t="t" r="r" b="b"/>
                <a:pathLst>
                  <a:path w="35626" h="123027" fill="none" extrusionOk="0">
                    <a:moveTo>
                      <a:pt x="35626" y="0"/>
                    </a:moveTo>
                    <a:cubicBezTo>
                      <a:pt x="34451" y="1547"/>
                      <a:pt x="33355" y="3191"/>
                      <a:pt x="32063" y="4620"/>
                    </a:cubicBezTo>
                    <a:cubicBezTo>
                      <a:pt x="29519" y="7439"/>
                      <a:pt x="26582" y="9886"/>
                      <a:pt x="23685" y="12332"/>
                    </a:cubicBezTo>
                    <a:cubicBezTo>
                      <a:pt x="20240" y="15269"/>
                      <a:pt x="16893" y="18322"/>
                      <a:pt x="14427" y="22178"/>
                    </a:cubicBezTo>
                    <a:cubicBezTo>
                      <a:pt x="12998" y="24410"/>
                      <a:pt x="11941" y="26798"/>
                      <a:pt x="11471" y="29362"/>
                    </a:cubicBezTo>
                    <a:cubicBezTo>
                      <a:pt x="10962" y="32142"/>
                      <a:pt x="11353" y="35000"/>
                      <a:pt x="12586" y="37525"/>
                    </a:cubicBezTo>
                    <a:cubicBezTo>
                      <a:pt x="13820" y="40089"/>
                      <a:pt x="15523" y="42321"/>
                      <a:pt x="17363" y="44474"/>
                    </a:cubicBezTo>
                    <a:cubicBezTo>
                      <a:pt x="19673" y="47175"/>
                      <a:pt x="22041" y="49837"/>
                      <a:pt x="23548" y="53165"/>
                    </a:cubicBezTo>
                    <a:cubicBezTo>
                      <a:pt x="24468" y="55220"/>
                      <a:pt x="25056" y="57393"/>
                      <a:pt x="25330" y="59625"/>
                    </a:cubicBezTo>
                    <a:cubicBezTo>
                      <a:pt x="25623" y="61797"/>
                      <a:pt x="25290" y="63892"/>
                      <a:pt x="24742" y="65947"/>
                    </a:cubicBezTo>
                    <a:cubicBezTo>
                      <a:pt x="23744" y="69608"/>
                      <a:pt x="21610" y="72368"/>
                      <a:pt x="18146" y="74149"/>
                    </a:cubicBezTo>
                    <a:cubicBezTo>
                      <a:pt x="15405" y="75539"/>
                      <a:pt x="12469" y="76185"/>
                      <a:pt x="9513" y="76811"/>
                    </a:cubicBezTo>
                    <a:cubicBezTo>
                      <a:pt x="7575" y="77222"/>
                      <a:pt x="5638" y="77633"/>
                      <a:pt x="3739" y="78142"/>
                    </a:cubicBezTo>
                    <a:cubicBezTo>
                      <a:pt x="2232" y="78534"/>
                      <a:pt x="1194" y="79610"/>
                      <a:pt x="509" y="80980"/>
                    </a:cubicBezTo>
                    <a:cubicBezTo>
                      <a:pt x="313" y="81411"/>
                      <a:pt x="215" y="81881"/>
                      <a:pt x="196" y="82351"/>
                    </a:cubicBezTo>
                    <a:cubicBezTo>
                      <a:pt x="0" y="85228"/>
                      <a:pt x="842" y="87929"/>
                      <a:pt x="1488" y="90670"/>
                    </a:cubicBezTo>
                    <a:cubicBezTo>
                      <a:pt x="2075" y="93117"/>
                      <a:pt x="2682" y="95544"/>
                      <a:pt x="3093" y="98010"/>
                    </a:cubicBezTo>
                    <a:cubicBezTo>
                      <a:pt x="3582" y="101123"/>
                      <a:pt x="3739" y="104313"/>
                      <a:pt x="3563" y="107465"/>
                    </a:cubicBezTo>
                    <a:cubicBezTo>
                      <a:pt x="3465" y="109559"/>
                      <a:pt x="3171" y="111634"/>
                      <a:pt x="2975" y="113709"/>
                    </a:cubicBezTo>
                    <a:cubicBezTo>
                      <a:pt x="2858" y="114942"/>
                      <a:pt x="2780" y="116175"/>
                      <a:pt x="2643" y="117409"/>
                    </a:cubicBezTo>
                    <a:cubicBezTo>
                      <a:pt x="2525" y="118720"/>
                      <a:pt x="2329" y="120032"/>
                      <a:pt x="2192" y="121343"/>
                    </a:cubicBezTo>
                    <a:cubicBezTo>
                      <a:pt x="2134" y="121891"/>
                      <a:pt x="2134" y="122459"/>
                      <a:pt x="2114" y="123027"/>
                    </a:cubicBezTo>
                  </a:path>
                </a:pathLst>
              </a:custGeom>
              <a:noFill/>
              <a:ln w="161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25;p2">
                <a:extLst>
                  <a:ext uri="{FF2B5EF4-FFF2-40B4-BE49-F238E27FC236}">
                    <a16:creationId xmlns:a16="http://schemas.microsoft.com/office/drawing/2014/main" id="{04E5402B-8C06-4687-A19F-F339F83E94E1}"/>
                  </a:ext>
                </a:extLst>
              </p:cNvPr>
              <p:cNvSpPr/>
              <p:nvPr/>
            </p:nvSpPr>
            <p:spPr>
              <a:xfrm>
                <a:off x="6259180" y="2436906"/>
                <a:ext cx="385312" cy="413550"/>
              </a:xfrm>
              <a:custGeom>
                <a:avLst/>
                <a:gdLst/>
                <a:ahLst/>
                <a:cxnLst/>
                <a:rect l="l" t="t" r="r" b="b"/>
                <a:pathLst>
                  <a:path w="17775" h="16542" fill="none" extrusionOk="0">
                    <a:moveTo>
                      <a:pt x="3309" y="1723"/>
                    </a:moveTo>
                    <a:cubicBezTo>
                      <a:pt x="1626" y="2330"/>
                      <a:pt x="138" y="3798"/>
                      <a:pt x="60" y="5579"/>
                    </a:cubicBezTo>
                    <a:cubicBezTo>
                      <a:pt x="1" y="6969"/>
                      <a:pt x="784" y="8281"/>
                      <a:pt x="1665" y="9357"/>
                    </a:cubicBezTo>
                    <a:cubicBezTo>
                      <a:pt x="3759" y="11961"/>
                      <a:pt x="6441" y="14016"/>
                      <a:pt x="9495" y="15367"/>
                    </a:cubicBezTo>
                    <a:cubicBezTo>
                      <a:pt x="11060" y="16052"/>
                      <a:pt x="12842" y="16541"/>
                      <a:pt x="14447" y="15993"/>
                    </a:cubicBezTo>
                    <a:cubicBezTo>
                      <a:pt x="16189" y="15386"/>
                      <a:pt x="17364" y="13605"/>
                      <a:pt x="17579" y="11785"/>
                    </a:cubicBezTo>
                    <a:cubicBezTo>
                      <a:pt x="17775" y="9964"/>
                      <a:pt x="17148" y="8124"/>
                      <a:pt x="16150" y="6578"/>
                    </a:cubicBezTo>
                    <a:cubicBezTo>
                      <a:pt x="13527" y="2526"/>
                      <a:pt x="7987" y="1"/>
                      <a:pt x="3309" y="1723"/>
                    </a:cubicBezTo>
                    <a:close/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26;p2">
                <a:extLst>
                  <a:ext uri="{FF2B5EF4-FFF2-40B4-BE49-F238E27FC236}">
                    <a16:creationId xmlns:a16="http://schemas.microsoft.com/office/drawing/2014/main" id="{4AB6A7D1-D9B1-4415-9C0E-1939D1B1DA8B}"/>
                  </a:ext>
                </a:extLst>
              </p:cNvPr>
              <p:cNvSpPr/>
              <p:nvPr/>
            </p:nvSpPr>
            <p:spPr>
              <a:xfrm>
                <a:off x="6197617" y="2061774"/>
                <a:ext cx="200675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9515" fill="none" extrusionOk="0">
                    <a:moveTo>
                      <a:pt x="7615" y="5188"/>
                    </a:moveTo>
                    <a:cubicBezTo>
                      <a:pt x="7185" y="4112"/>
                      <a:pt x="6382" y="3231"/>
                      <a:pt x="5599" y="2369"/>
                    </a:cubicBezTo>
                    <a:lnTo>
                      <a:pt x="5403" y="2311"/>
                    </a:lnTo>
                    <a:cubicBezTo>
                      <a:pt x="4366" y="1195"/>
                      <a:pt x="2956" y="1"/>
                      <a:pt x="1547" y="510"/>
                    </a:cubicBezTo>
                    <a:cubicBezTo>
                      <a:pt x="608" y="862"/>
                      <a:pt x="79" y="1880"/>
                      <a:pt x="40" y="2878"/>
                    </a:cubicBezTo>
                    <a:cubicBezTo>
                      <a:pt x="1" y="3877"/>
                      <a:pt x="392" y="4836"/>
                      <a:pt x="842" y="5717"/>
                    </a:cubicBezTo>
                    <a:cubicBezTo>
                      <a:pt x="1449" y="6950"/>
                      <a:pt x="2252" y="8163"/>
                      <a:pt x="3446" y="8829"/>
                    </a:cubicBezTo>
                    <a:cubicBezTo>
                      <a:pt x="4640" y="9514"/>
                      <a:pt x="6323" y="9495"/>
                      <a:pt x="7243" y="8457"/>
                    </a:cubicBezTo>
                    <a:cubicBezTo>
                      <a:pt x="8007" y="7596"/>
                      <a:pt x="8026" y="6265"/>
                      <a:pt x="7615" y="5188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FFCC66"/>
                </a:solidFill>
                <a:prstDash val="solid"/>
                <a:miter lim="195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5F3064F3-BC49-4762-8988-96878DE125E4}"/>
                </a:ext>
              </a:extLst>
            </p:cNvPr>
            <p:cNvSpPr/>
            <p:nvPr/>
          </p:nvSpPr>
          <p:spPr>
            <a:xfrm rot="18871329">
              <a:off x="11731389" y="4075547"/>
              <a:ext cx="307965" cy="355045"/>
            </a:xfrm>
            <a:prstGeom prst="ellipse">
              <a:avLst/>
            </a:prstGeom>
            <a:noFill/>
            <a:ln w="1270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6" name="Google Shape;278;p21">
            <a:extLst>
              <a:ext uri="{FF2B5EF4-FFF2-40B4-BE49-F238E27FC236}">
                <a16:creationId xmlns:a16="http://schemas.microsoft.com/office/drawing/2014/main" id="{FF83B6CB-24DF-4113-8CC6-9FF67E8F51EE}"/>
              </a:ext>
            </a:extLst>
          </p:cNvPr>
          <p:cNvSpPr/>
          <p:nvPr/>
        </p:nvSpPr>
        <p:spPr>
          <a:xfrm rot="19708226">
            <a:off x="366504" y="-1066944"/>
            <a:ext cx="1229949" cy="1748939"/>
          </a:xfrm>
          <a:custGeom>
            <a:avLst/>
            <a:gdLst/>
            <a:ahLst/>
            <a:cxnLst/>
            <a:rect l="l" t="t" r="r" b="b"/>
            <a:pathLst>
              <a:path w="40344" h="50445" fill="none" extrusionOk="0">
                <a:moveTo>
                  <a:pt x="13976" y="1"/>
                </a:moveTo>
                <a:lnTo>
                  <a:pt x="13976" y="5638"/>
                </a:lnTo>
                <a:lnTo>
                  <a:pt x="13976" y="5951"/>
                </a:lnTo>
                <a:cubicBezTo>
                  <a:pt x="13879" y="9083"/>
                  <a:pt x="13820" y="12215"/>
                  <a:pt x="13663" y="15347"/>
                </a:cubicBezTo>
                <a:cubicBezTo>
                  <a:pt x="13546" y="17618"/>
                  <a:pt x="13233" y="19869"/>
                  <a:pt x="12039" y="21885"/>
                </a:cubicBezTo>
                <a:cubicBezTo>
                  <a:pt x="11549" y="22766"/>
                  <a:pt x="10962" y="23588"/>
                  <a:pt x="10257" y="24332"/>
                </a:cubicBezTo>
                <a:cubicBezTo>
                  <a:pt x="8417" y="26191"/>
                  <a:pt x="6440" y="27894"/>
                  <a:pt x="4600" y="29754"/>
                </a:cubicBezTo>
                <a:cubicBezTo>
                  <a:pt x="3230" y="31105"/>
                  <a:pt x="2153" y="32729"/>
                  <a:pt x="1429" y="34511"/>
                </a:cubicBezTo>
                <a:cubicBezTo>
                  <a:pt x="0" y="38073"/>
                  <a:pt x="411" y="41479"/>
                  <a:pt x="2212" y="44748"/>
                </a:cubicBezTo>
                <a:cubicBezTo>
                  <a:pt x="3250" y="46686"/>
                  <a:pt x="4835" y="48252"/>
                  <a:pt x="6753" y="49289"/>
                </a:cubicBezTo>
                <a:cubicBezTo>
                  <a:pt x="8143" y="50014"/>
                  <a:pt x="9631" y="50444"/>
                  <a:pt x="11216" y="49994"/>
                </a:cubicBezTo>
                <a:cubicBezTo>
                  <a:pt x="13017" y="49485"/>
                  <a:pt x="14074" y="48232"/>
                  <a:pt x="14583" y="46529"/>
                </a:cubicBezTo>
                <a:cubicBezTo>
                  <a:pt x="14936" y="45237"/>
                  <a:pt x="15210" y="43926"/>
                  <a:pt x="15366" y="42614"/>
                </a:cubicBezTo>
                <a:cubicBezTo>
                  <a:pt x="15816" y="39385"/>
                  <a:pt x="15562" y="36135"/>
                  <a:pt x="15719" y="32905"/>
                </a:cubicBezTo>
                <a:cubicBezTo>
                  <a:pt x="15856" y="30087"/>
                  <a:pt x="16169" y="27248"/>
                  <a:pt x="18068" y="24899"/>
                </a:cubicBezTo>
                <a:cubicBezTo>
                  <a:pt x="19203" y="23529"/>
                  <a:pt x="20475" y="22316"/>
                  <a:pt x="21904" y="21259"/>
                </a:cubicBezTo>
                <a:cubicBezTo>
                  <a:pt x="24723" y="19145"/>
                  <a:pt x="27542" y="17030"/>
                  <a:pt x="30106" y="14584"/>
                </a:cubicBezTo>
                <a:cubicBezTo>
                  <a:pt x="33120" y="11667"/>
                  <a:pt x="35763" y="8379"/>
                  <a:pt x="37936" y="4777"/>
                </a:cubicBezTo>
                <a:cubicBezTo>
                  <a:pt x="38856" y="3250"/>
                  <a:pt x="39541" y="1586"/>
                  <a:pt x="40343" y="1"/>
                </a:cubicBezTo>
              </a:path>
            </a:pathLst>
          </a:custGeom>
          <a:solidFill>
            <a:schemeClr val="accent5"/>
          </a:solidFill>
          <a:ln w="18600" cap="flat" cmpd="sng">
            <a:solidFill>
              <a:srgbClr val="996633"/>
            </a:solidFill>
            <a:prstDash val="solid"/>
            <a:miter lim="19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108;p9">
            <a:extLst>
              <a:ext uri="{FF2B5EF4-FFF2-40B4-BE49-F238E27FC236}">
                <a16:creationId xmlns:a16="http://schemas.microsoft.com/office/drawing/2014/main" id="{292A3B6D-4730-46E3-9FC5-6E4BD0697612}"/>
              </a:ext>
            </a:extLst>
          </p:cNvPr>
          <p:cNvGrpSpPr/>
          <p:nvPr/>
        </p:nvGrpSpPr>
        <p:grpSpPr>
          <a:xfrm rot="16200000" flipH="1">
            <a:off x="805653" y="4078744"/>
            <a:ext cx="1975267" cy="4602123"/>
            <a:chOff x="2999600" y="2891975"/>
            <a:chExt cx="756575" cy="1762725"/>
          </a:xfrm>
        </p:grpSpPr>
        <p:sp>
          <p:nvSpPr>
            <p:cNvPr id="28" name="Google Shape;109;p9">
              <a:extLst>
                <a:ext uri="{FF2B5EF4-FFF2-40B4-BE49-F238E27FC236}">
                  <a16:creationId xmlns:a16="http://schemas.microsoft.com/office/drawing/2014/main" id="{4EFF4979-8346-4020-A2F2-846AD12D6EBB}"/>
                </a:ext>
              </a:extLst>
            </p:cNvPr>
            <p:cNvSpPr/>
            <p:nvPr/>
          </p:nvSpPr>
          <p:spPr>
            <a:xfrm>
              <a:off x="2999600" y="2891975"/>
              <a:ext cx="756575" cy="1762725"/>
            </a:xfrm>
            <a:custGeom>
              <a:avLst/>
              <a:gdLst/>
              <a:ahLst/>
              <a:cxnLst/>
              <a:rect l="l" t="t" r="r" b="b"/>
              <a:pathLst>
                <a:path w="30263" h="70509" fill="none" extrusionOk="0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w="6350" cap="rnd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110;p9">
              <a:extLst>
                <a:ext uri="{FF2B5EF4-FFF2-40B4-BE49-F238E27FC236}">
                  <a16:creationId xmlns:a16="http://schemas.microsoft.com/office/drawing/2014/main" id="{65F554EE-7761-4ACD-B0A1-477E27599E24}"/>
                </a:ext>
              </a:extLst>
            </p:cNvPr>
            <p:cNvSpPr/>
            <p:nvPr/>
          </p:nvSpPr>
          <p:spPr>
            <a:xfrm>
              <a:off x="3187025" y="3201750"/>
              <a:ext cx="569150" cy="1289975"/>
            </a:xfrm>
            <a:custGeom>
              <a:avLst/>
              <a:gdLst/>
              <a:ahLst/>
              <a:cxnLst/>
              <a:rect l="l" t="t" r="r" b="b"/>
              <a:pathLst>
                <a:path w="22766" h="51599" fill="none" extrusionOk="0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w="186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111;p9">
              <a:extLst>
                <a:ext uri="{FF2B5EF4-FFF2-40B4-BE49-F238E27FC236}">
                  <a16:creationId xmlns:a16="http://schemas.microsoft.com/office/drawing/2014/main" id="{52DE6D75-20FB-4053-A149-B92384087431}"/>
                </a:ext>
              </a:extLst>
            </p:cNvPr>
            <p:cNvSpPr/>
            <p:nvPr/>
          </p:nvSpPr>
          <p:spPr>
            <a:xfrm>
              <a:off x="3540851" y="3617263"/>
              <a:ext cx="126275" cy="668000"/>
            </a:xfrm>
            <a:custGeom>
              <a:avLst/>
              <a:gdLst/>
              <a:ahLst/>
              <a:cxnLst/>
              <a:rect l="l" t="t" r="r" b="b"/>
              <a:pathLst>
                <a:path w="5051" h="26720" fill="none" extrusionOk="0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112;p9">
              <a:extLst>
                <a:ext uri="{FF2B5EF4-FFF2-40B4-BE49-F238E27FC236}">
                  <a16:creationId xmlns:a16="http://schemas.microsoft.com/office/drawing/2014/main" id="{54E749E1-C64C-4854-A461-55AB99B43763}"/>
                </a:ext>
              </a:extLst>
            </p:cNvPr>
            <p:cNvSpPr/>
            <p:nvPr/>
          </p:nvSpPr>
          <p:spPr>
            <a:xfrm>
              <a:off x="3337250" y="3329950"/>
              <a:ext cx="282900" cy="145850"/>
            </a:xfrm>
            <a:custGeom>
              <a:avLst/>
              <a:gdLst/>
              <a:ahLst/>
              <a:cxnLst/>
              <a:rect l="l" t="t" r="r" b="b"/>
              <a:pathLst>
                <a:path w="11316" h="5834" fill="none" extrusionOk="0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5E7EC334-880B-4B02-BCD4-78A2E87341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12" y="6208105"/>
            <a:ext cx="2484000" cy="6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BB06A-EE85-3F6E-4FEB-A1F0027E0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84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62F6-583F-6C93-C4EC-C5ED4F311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604841"/>
            <a:ext cx="10727859" cy="3977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0AD8C-B0FC-13C1-379D-0EE1FE0C44C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61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27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F566-B70A-9033-AAF2-4D003E32EA6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405" y="6247906"/>
            <a:ext cx="38641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27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5B43E-4268-B847-90F4-4B83239CBEF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122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27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DDA1646-FC94-4F45-8F47-787238B0CC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hangingPunct="0">
        <a:tabLst/>
        <a:defRPr lang="en-US" sz="3992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286"/>
        </a:spcAft>
        <a:tabLst/>
        <a:defRPr lang="en-US" sz="2903" b="0" i="0" u="none" strike="noStrike" kern="1200">
          <a:ln>
            <a:noFill/>
          </a:ln>
          <a:latin typeface="Arial" pitchFamily="18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8667C1-BDA7-426D-95C2-C1930E818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909958"/>
            <a:ext cx="8001000" cy="2078968"/>
          </a:xfrm>
        </p:spPr>
        <p:txBody>
          <a:bodyPr>
            <a:normAutofit/>
          </a:bodyPr>
          <a:lstStyle/>
          <a:p>
            <a:r>
              <a:rPr lang="en-US" sz="3200" b="0" i="0" dirty="0" err="1">
                <a:effectLst/>
              </a:rPr>
              <a:t>Kognitív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feladatok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során</a:t>
            </a:r>
            <a:r>
              <a:rPr lang="en-US" sz="3200" b="0" i="0" dirty="0">
                <a:effectLst/>
              </a:rPr>
              <a:t> </a:t>
            </a:r>
            <a:br>
              <a:rPr lang="en-US" sz="3200" dirty="0"/>
            </a:br>
            <a:r>
              <a:rPr lang="en-US" sz="3200" b="0" i="0" dirty="0" err="1">
                <a:effectLst/>
              </a:rPr>
              <a:t>rögzített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mozgási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adatok</a:t>
            </a:r>
            <a:br>
              <a:rPr lang="hu-HU" sz="3200" b="0" i="0" dirty="0">
                <a:effectLst/>
              </a:rPr>
            </a:br>
            <a:r>
              <a:rPr lang="en-US" sz="3200" b="0" i="0" dirty="0" err="1">
                <a:effectLst/>
              </a:rPr>
              <a:t>elemzése</a:t>
            </a:r>
            <a:endParaRPr lang="hu-HU" sz="32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0CC2B85-F3CA-41A5-972E-92B0EDD15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4948042"/>
            <a:ext cx="8134474" cy="194733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Pala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Zsolt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Szegedi Tudományegyetem BTK Kognitív és Neuropszichológiai Tanszék</a:t>
            </a:r>
          </a:p>
        </p:txBody>
      </p:sp>
    </p:spTree>
    <p:extLst>
      <p:ext uri="{BB962C8B-B14F-4D97-AF65-F5344CB8AC3E}">
        <p14:creationId xmlns:p14="http://schemas.microsoft.com/office/powerpoint/2010/main" val="81879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0604FAD6-EC1B-853A-9235-7D2E06B6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6" y="575819"/>
            <a:ext cx="6096000" cy="3429000"/>
          </a:xfrm>
          <a:prstGeom prst="rect">
            <a:avLst/>
          </a:prstGeom>
        </p:spPr>
      </p:pic>
      <p:pic>
        <p:nvPicPr>
          <p:cNvPr id="10" name="Picture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64FAA9B-C471-FF9A-E1E6-8699D8AE3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58" y="498179"/>
            <a:ext cx="3381375" cy="4476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D6F8FA-20C7-3E6F-45F9-1D8451400678}"/>
              </a:ext>
            </a:extLst>
          </p:cNvPr>
          <p:cNvSpPr txBox="1"/>
          <p:nvPr/>
        </p:nvSpPr>
        <p:spPr>
          <a:xfrm>
            <a:off x="7895688" y="5017529"/>
            <a:ext cx="3714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2"/>
                </a:solidFill>
              </a:rPr>
              <a:t>HAROLD EDWIN HURST</a:t>
            </a:r>
          </a:p>
          <a:p>
            <a:pPr algn="ctr"/>
            <a:r>
              <a:rPr lang="hu-HU" sz="2800" dirty="0">
                <a:solidFill>
                  <a:schemeClr val="bg2"/>
                </a:solidFill>
              </a:rPr>
              <a:t>1880-1978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8857E-14FC-366A-B1D0-D15677FB16DD}"/>
              </a:ext>
            </a:extLst>
          </p:cNvPr>
          <p:cNvSpPr txBox="1"/>
          <p:nvPr/>
        </p:nvSpPr>
        <p:spPr>
          <a:xfrm>
            <a:off x="886535" y="4347713"/>
            <a:ext cx="641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A víztározók hosszú távú kapacitása (Hurst, 1951)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A770E-C9F4-CDC5-CBB6-2A1A5D67FF75}"/>
              </a:ext>
            </a:extLst>
          </p:cNvPr>
          <p:cNvSpPr txBox="1"/>
          <p:nvPr/>
        </p:nvSpPr>
        <p:spPr>
          <a:xfrm>
            <a:off x="875033" y="5017697"/>
            <a:ext cx="6411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Mekkora tározót kell építeni, hogy a folyó szeszélyei ne okozzanak károkat? A választ a folyó vízszintjének folyamatos mérése során összegyűlt</a:t>
            </a:r>
          </a:p>
          <a:p>
            <a:r>
              <a:rPr lang="hu-HU" sz="2400" dirty="0">
                <a:solidFill>
                  <a:schemeClr val="bg2"/>
                </a:solidFill>
              </a:rPr>
              <a:t>adatok elemzése hozta meg.</a:t>
            </a:r>
          </a:p>
        </p:txBody>
      </p:sp>
    </p:spTree>
    <p:extLst>
      <p:ext uri="{BB962C8B-B14F-4D97-AF65-F5344CB8AC3E}">
        <p14:creationId xmlns:p14="http://schemas.microsoft.com/office/powerpoint/2010/main" val="42828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0D6F8FA-20C7-3E6F-45F9-1D8451400678}"/>
              </a:ext>
            </a:extLst>
          </p:cNvPr>
          <p:cNvSpPr txBox="1"/>
          <p:nvPr/>
        </p:nvSpPr>
        <p:spPr>
          <a:xfrm>
            <a:off x="7895688" y="5017529"/>
            <a:ext cx="3714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2"/>
                </a:solidFill>
              </a:rPr>
              <a:t>BENOIT MANDELBROT</a:t>
            </a:r>
          </a:p>
          <a:p>
            <a:pPr algn="ctr"/>
            <a:r>
              <a:rPr lang="hu-HU" sz="2800" dirty="0">
                <a:solidFill>
                  <a:schemeClr val="bg2"/>
                </a:solidFill>
              </a:rPr>
              <a:t>1924-2010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8857E-14FC-366A-B1D0-D15677FB16DD}"/>
              </a:ext>
            </a:extLst>
          </p:cNvPr>
          <p:cNvSpPr txBox="1"/>
          <p:nvPr/>
        </p:nvSpPr>
        <p:spPr>
          <a:xfrm>
            <a:off x="1168742" y="3216016"/>
            <a:ext cx="6411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Hurst munkáját nagyra becsülte és bevezette a fraktál számítás tudományába a Hurst exponens (H) fogalmát. A H egy adatsor hosszú távú „emlékezetét” fejezi ki.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A770E-C9F4-CDC5-CBB6-2A1A5D67FF75}"/>
              </a:ext>
            </a:extLst>
          </p:cNvPr>
          <p:cNvSpPr txBox="1"/>
          <p:nvPr/>
        </p:nvSpPr>
        <p:spPr>
          <a:xfrm>
            <a:off x="1168742" y="5017529"/>
            <a:ext cx="6411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Mandelbrot kiegészítette ezt a Bibliai ihletésű József hatás, és Noé hatás indexekkel, mindkettő a H segítségével becsülhető meg.</a:t>
            </a:r>
          </a:p>
        </p:txBody>
      </p:sp>
      <p:pic>
        <p:nvPicPr>
          <p:cNvPr id="3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D9EDF44-D470-9EA9-0429-F0DE857AE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79" y="744717"/>
            <a:ext cx="3344033" cy="415892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DF5971-7179-7689-534C-A2B9C6948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06" y="179108"/>
            <a:ext cx="5117619" cy="28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48857E-14FC-366A-B1D0-D15677FB16DD}"/>
              </a:ext>
            </a:extLst>
          </p:cNvPr>
          <p:cNvSpPr txBox="1"/>
          <p:nvPr/>
        </p:nvSpPr>
        <p:spPr>
          <a:xfrm>
            <a:off x="1083904" y="3812071"/>
            <a:ext cx="327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Brown mozgás</a:t>
            </a:r>
            <a:r>
              <a:rPr lang="en-US" sz="2400" dirty="0">
                <a:solidFill>
                  <a:schemeClr val="bg2"/>
                </a:solidFill>
              </a:rPr>
              <a:t>,</a:t>
            </a:r>
            <a:r>
              <a:rPr lang="hu-HU" sz="2400" dirty="0">
                <a:solidFill>
                  <a:schemeClr val="bg2"/>
                </a:solidFill>
              </a:rPr>
              <a:t> H </a:t>
            </a:r>
            <a:r>
              <a:rPr lang="en-US" sz="2400" dirty="0">
                <a:solidFill>
                  <a:schemeClr val="bg2"/>
                </a:solidFill>
              </a:rPr>
              <a:t>= 0.53</a:t>
            </a:r>
            <a:endParaRPr lang="hu-HU" sz="24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A770E-C9F4-CDC5-CBB6-2A1A5D67FF75}"/>
              </a:ext>
            </a:extLst>
          </p:cNvPr>
          <p:cNvSpPr txBox="1"/>
          <p:nvPr/>
        </p:nvSpPr>
        <p:spPr>
          <a:xfrm>
            <a:off x="2158562" y="4838420"/>
            <a:ext cx="797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Talán ebből látható, hogy gátépítők, meteorológusok, vagy tőzsdespekuláns számára mi olyan érdekes a Hurst együtthatóban, de itt többről van szó. 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C9E38AF-C28A-580C-AD05-2287B95DA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9" y="241958"/>
            <a:ext cx="3472205" cy="347220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ED9D6CA-76FA-82F3-6CED-409AE75D5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02" y="241958"/>
            <a:ext cx="3472205" cy="3472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F53D1E-732C-8810-1E3D-1F76A46E9471}"/>
              </a:ext>
            </a:extLst>
          </p:cNvPr>
          <p:cNvSpPr txBox="1"/>
          <p:nvPr/>
        </p:nvSpPr>
        <p:spPr>
          <a:xfrm>
            <a:off x="4706601" y="3811622"/>
            <a:ext cx="355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Antiperszisztens</a:t>
            </a:r>
            <a:r>
              <a:rPr lang="en-US" sz="2400" dirty="0">
                <a:solidFill>
                  <a:schemeClr val="bg2"/>
                </a:solidFill>
              </a:rPr>
              <a:t>,</a:t>
            </a:r>
            <a:r>
              <a:rPr lang="hu-HU" sz="2400" dirty="0">
                <a:solidFill>
                  <a:schemeClr val="bg2"/>
                </a:solidFill>
              </a:rPr>
              <a:t> H </a:t>
            </a:r>
            <a:r>
              <a:rPr lang="en-US" sz="2400" dirty="0">
                <a:solidFill>
                  <a:schemeClr val="bg2"/>
                </a:solidFill>
              </a:rPr>
              <a:t>= 0.043</a:t>
            </a:r>
            <a:endParaRPr lang="hu-HU" sz="2400" dirty="0">
              <a:solidFill>
                <a:schemeClr val="bg2"/>
              </a:solidFill>
            </a:endParaRPr>
          </a:p>
        </p:txBody>
      </p:sp>
      <p:pic>
        <p:nvPicPr>
          <p:cNvPr id="9" name="Picture 8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8620456F-DC4E-8494-4682-535869F52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90" y="241958"/>
            <a:ext cx="3466707" cy="34667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E5BB25-5CBE-7DA2-96AD-C0E6D5164773}"/>
              </a:ext>
            </a:extLst>
          </p:cNvPr>
          <p:cNvSpPr txBox="1"/>
          <p:nvPr/>
        </p:nvSpPr>
        <p:spPr>
          <a:xfrm>
            <a:off x="8391475" y="3785454"/>
            <a:ext cx="347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Perszisztens</a:t>
            </a:r>
            <a:r>
              <a:rPr lang="en-US" sz="2400" dirty="0">
                <a:solidFill>
                  <a:schemeClr val="bg2"/>
                </a:solidFill>
              </a:rPr>
              <a:t>,</a:t>
            </a:r>
            <a:r>
              <a:rPr lang="hu-HU" sz="2400" dirty="0">
                <a:solidFill>
                  <a:schemeClr val="bg2"/>
                </a:solidFill>
              </a:rPr>
              <a:t> H </a:t>
            </a:r>
            <a:r>
              <a:rPr lang="en-US" sz="2400" dirty="0">
                <a:solidFill>
                  <a:schemeClr val="bg2"/>
                </a:solidFill>
              </a:rPr>
              <a:t>= 0.95</a:t>
            </a:r>
            <a:endParaRPr lang="hu-HU" sz="2400" dirty="0">
              <a:solidFill>
                <a:schemeClr val="bg2"/>
              </a:solidFill>
            </a:endParaRPr>
          </a:p>
        </p:txBody>
      </p:sp>
      <p:pic>
        <p:nvPicPr>
          <p:cNvPr id="3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D9EDF44-D470-9EA9-0429-F0DE857AE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32" y="4257081"/>
            <a:ext cx="1546265" cy="19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38E936-262A-E878-68FE-9E4AA08DC2B9}"/>
              </a:ext>
            </a:extLst>
          </p:cNvPr>
          <p:cNvSpPr/>
          <p:nvPr/>
        </p:nvSpPr>
        <p:spPr>
          <a:xfrm>
            <a:off x="1395167" y="1"/>
            <a:ext cx="9398523" cy="25036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hangingPunct="0"/>
            <a:endParaRPr lang="en-US" sz="1633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74E079-11DD-070E-420C-D46CD28A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127386" y="361857"/>
            <a:ext cx="1930773" cy="19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E602FA-DD64-EFB7-32CE-98051FE8B8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6473" y="361857"/>
            <a:ext cx="2586557" cy="20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F5B86-8F29-410D-0D39-F4AEC237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52019" y="362837"/>
            <a:ext cx="4131306" cy="199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57E364-49E6-DC6F-E01A-9EEEF5AA53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208077" y="361858"/>
            <a:ext cx="1343245" cy="2000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B0CFE8-E8ED-9606-05E7-8F27E21F334D}"/>
              </a:ext>
            </a:extLst>
          </p:cNvPr>
          <p:cNvSpPr txBox="1"/>
          <p:nvPr/>
        </p:nvSpPr>
        <p:spPr>
          <a:xfrm>
            <a:off x="290555" y="2592825"/>
            <a:ext cx="614729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CÉL: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komplex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rendszer</a:t>
            </a:r>
            <a:r>
              <a:rPr lang="hu-HU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ek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viselkedésének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előjelzése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,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megértése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0AD817-2620-2B89-41C0-E6CB5960834C}"/>
              </a:ext>
            </a:extLst>
          </p:cNvPr>
          <p:cNvGrpSpPr/>
          <p:nvPr/>
        </p:nvGrpSpPr>
        <p:grpSpPr>
          <a:xfrm>
            <a:off x="1768964" y="3717851"/>
            <a:ext cx="6713479" cy="2852632"/>
            <a:chOff x="1895039" y="4098240"/>
            <a:chExt cx="5055480" cy="2072159"/>
          </a:xfrm>
        </p:grpSpPr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9F510C37-1302-7E6D-D78F-331AC842EF4B}"/>
                </a:ext>
              </a:extLst>
            </p:cNvPr>
            <p:cNvSpPr/>
            <p:nvPr/>
          </p:nvSpPr>
          <p:spPr>
            <a:xfrm flipV="1">
              <a:off x="2924279" y="4224239"/>
              <a:ext cx="495361" cy="622801"/>
            </a:xfrm>
            <a:prstGeom prst="line">
              <a:avLst/>
            </a:prstGeom>
            <a:noFill/>
            <a:ln w="1836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12BBE05E-E861-0843-2EE3-BCF10BC80ACE}"/>
                </a:ext>
              </a:extLst>
            </p:cNvPr>
            <p:cNvSpPr/>
            <p:nvPr/>
          </p:nvSpPr>
          <p:spPr>
            <a:xfrm>
              <a:off x="3405240" y="4232520"/>
              <a:ext cx="495360" cy="611640"/>
            </a:xfrm>
            <a:prstGeom prst="line">
              <a:avLst/>
            </a:prstGeom>
            <a:noFill/>
            <a:ln w="1836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DB9D9AFD-3DA0-DEE1-8E65-3C928CF2D19F}"/>
                </a:ext>
              </a:extLst>
            </p:cNvPr>
            <p:cNvSpPr/>
            <p:nvPr/>
          </p:nvSpPr>
          <p:spPr>
            <a:xfrm flipV="1">
              <a:off x="3908880" y="4224239"/>
              <a:ext cx="494640" cy="622801"/>
            </a:xfrm>
            <a:prstGeom prst="line">
              <a:avLst/>
            </a:prstGeom>
            <a:noFill/>
            <a:ln w="1836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4CA68CD2-8B39-BCB9-17BC-F842BBF9D013}"/>
                </a:ext>
              </a:extLst>
            </p:cNvPr>
            <p:cNvSpPr/>
            <p:nvPr/>
          </p:nvSpPr>
          <p:spPr>
            <a:xfrm>
              <a:off x="4389840" y="4232520"/>
              <a:ext cx="494640" cy="611640"/>
            </a:xfrm>
            <a:prstGeom prst="line">
              <a:avLst/>
            </a:prstGeom>
            <a:noFill/>
            <a:ln w="45720">
              <a:solidFill>
                <a:srgbClr val="333333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11365066-E11D-DCD2-7449-763ECD36F6E2}"/>
                </a:ext>
              </a:extLst>
            </p:cNvPr>
            <p:cNvSpPr/>
            <p:nvPr/>
          </p:nvSpPr>
          <p:spPr>
            <a:xfrm flipV="1">
              <a:off x="4867200" y="4224239"/>
              <a:ext cx="494640" cy="622801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6" name="Straight Connector 25">
              <a:extLst>
                <a:ext uri="{FF2B5EF4-FFF2-40B4-BE49-F238E27FC236}">
                  <a16:creationId xmlns:a16="http://schemas.microsoft.com/office/drawing/2014/main" id="{B79F341E-8D80-BA43-449B-2407892A413C}"/>
                </a:ext>
              </a:extLst>
            </p:cNvPr>
            <p:cNvSpPr/>
            <p:nvPr/>
          </p:nvSpPr>
          <p:spPr>
            <a:xfrm>
              <a:off x="5348160" y="4232520"/>
              <a:ext cx="494640" cy="61164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796188D8-09EB-C3DA-3187-8287316FE57A}"/>
                </a:ext>
              </a:extLst>
            </p:cNvPr>
            <p:cNvSpPr/>
            <p:nvPr/>
          </p:nvSpPr>
          <p:spPr>
            <a:xfrm flipV="1">
              <a:off x="5827320" y="4224239"/>
              <a:ext cx="494640" cy="622801"/>
            </a:xfrm>
            <a:prstGeom prst="line">
              <a:avLst/>
            </a:prstGeom>
            <a:noFill/>
            <a:ln w="1836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31A74BCF-C8C4-6C3A-EBC7-545CDDA352FA}"/>
                </a:ext>
              </a:extLst>
            </p:cNvPr>
            <p:cNvSpPr/>
            <p:nvPr/>
          </p:nvSpPr>
          <p:spPr>
            <a:xfrm>
              <a:off x="6306120" y="4232520"/>
              <a:ext cx="494640" cy="61164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29" name="Straight Connector 28">
              <a:extLst>
                <a:ext uri="{FF2B5EF4-FFF2-40B4-BE49-F238E27FC236}">
                  <a16:creationId xmlns:a16="http://schemas.microsoft.com/office/drawing/2014/main" id="{727B32C3-D155-B212-9F2B-752C033E8BE3}"/>
                </a:ext>
              </a:extLst>
            </p:cNvPr>
            <p:cNvSpPr/>
            <p:nvPr/>
          </p:nvSpPr>
          <p:spPr>
            <a:xfrm flipV="1">
              <a:off x="2459160" y="4808880"/>
              <a:ext cx="494640" cy="622800"/>
            </a:xfrm>
            <a:prstGeom prst="line">
              <a:avLst/>
            </a:prstGeom>
            <a:noFill/>
            <a:ln w="45720">
              <a:solidFill>
                <a:srgbClr val="333333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0" name="Straight Connector 29">
              <a:extLst>
                <a:ext uri="{FF2B5EF4-FFF2-40B4-BE49-F238E27FC236}">
                  <a16:creationId xmlns:a16="http://schemas.microsoft.com/office/drawing/2014/main" id="{E4DA7670-5C35-E21C-E9A9-40D38B3E0DE0}"/>
                </a:ext>
              </a:extLst>
            </p:cNvPr>
            <p:cNvSpPr/>
            <p:nvPr/>
          </p:nvSpPr>
          <p:spPr>
            <a:xfrm>
              <a:off x="2940120" y="4815000"/>
              <a:ext cx="494639" cy="61164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1" name="Straight Connector 30">
              <a:extLst>
                <a:ext uri="{FF2B5EF4-FFF2-40B4-BE49-F238E27FC236}">
                  <a16:creationId xmlns:a16="http://schemas.microsoft.com/office/drawing/2014/main" id="{98A6DDFA-E0A0-686D-CBC9-B01DEDAB4A08}"/>
                </a:ext>
              </a:extLst>
            </p:cNvPr>
            <p:cNvSpPr/>
            <p:nvPr/>
          </p:nvSpPr>
          <p:spPr>
            <a:xfrm flipV="1">
              <a:off x="3444120" y="4808880"/>
              <a:ext cx="495360" cy="62280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2" name="Straight Connector 31">
              <a:extLst>
                <a:ext uri="{FF2B5EF4-FFF2-40B4-BE49-F238E27FC236}">
                  <a16:creationId xmlns:a16="http://schemas.microsoft.com/office/drawing/2014/main" id="{BC4D6877-B8A0-1B34-BBD5-BB93FC9A2246}"/>
                </a:ext>
              </a:extLst>
            </p:cNvPr>
            <p:cNvSpPr/>
            <p:nvPr/>
          </p:nvSpPr>
          <p:spPr>
            <a:xfrm>
              <a:off x="3925080" y="4815000"/>
              <a:ext cx="495360" cy="61164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64991" tIns="25800" rIns="64991" bIns="25800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3E4A82B0-5050-82C4-6146-504635C0803D}"/>
                </a:ext>
              </a:extLst>
            </p:cNvPr>
            <p:cNvSpPr/>
            <p:nvPr/>
          </p:nvSpPr>
          <p:spPr>
            <a:xfrm flipV="1">
              <a:off x="4402079" y="4808880"/>
              <a:ext cx="494641" cy="622800"/>
            </a:xfrm>
            <a:prstGeom prst="line">
              <a:avLst/>
            </a:prstGeom>
            <a:noFill/>
            <a:ln w="45720">
              <a:solidFill>
                <a:srgbClr val="CCCCCC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4" name="Straight Connector 33">
              <a:extLst>
                <a:ext uri="{FF2B5EF4-FFF2-40B4-BE49-F238E27FC236}">
                  <a16:creationId xmlns:a16="http://schemas.microsoft.com/office/drawing/2014/main" id="{E6C7BEA2-B11A-D72B-4EA6-79EB8270618E}"/>
                </a:ext>
              </a:extLst>
            </p:cNvPr>
            <p:cNvSpPr/>
            <p:nvPr/>
          </p:nvSpPr>
          <p:spPr>
            <a:xfrm>
              <a:off x="4883040" y="4815000"/>
              <a:ext cx="494640" cy="611640"/>
            </a:xfrm>
            <a:prstGeom prst="line">
              <a:avLst/>
            </a:prstGeom>
            <a:noFill/>
            <a:ln w="18360">
              <a:solidFill>
                <a:srgbClr val="333333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5" name="Straight Connector 34">
              <a:extLst>
                <a:ext uri="{FF2B5EF4-FFF2-40B4-BE49-F238E27FC236}">
                  <a16:creationId xmlns:a16="http://schemas.microsoft.com/office/drawing/2014/main" id="{B7FA4C44-773B-D84E-D251-8A3D3C8A64A3}"/>
                </a:ext>
              </a:extLst>
            </p:cNvPr>
            <p:cNvSpPr/>
            <p:nvPr/>
          </p:nvSpPr>
          <p:spPr>
            <a:xfrm flipV="1">
              <a:off x="5361840" y="4808880"/>
              <a:ext cx="494639" cy="62280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6" name="Straight Connector 35">
              <a:extLst>
                <a:ext uri="{FF2B5EF4-FFF2-40B4-BE49-F238E27FC236}">
                  <a16:creationId xmlns:a16="http://schemas.microsoft.com/office/drawing/2014/main" id="{79877552-F3B7-4BC5-6AB1-D30DA167BF3F}"/>
                </a:ext>
              </a:extLst>
            </p:cNvPr>
            <p:cNvSpPr/>
            <p:nvPr/>
          </p:nvSpPr>
          <p:spPr>
            <a:xfrm>
              <a:off x="5841360" y="4815000"/>
              <a:ext cx="494640" cy="611640"/>
            </a:xfrm>
            <a:prstGeom prst="line">
              <a:avLst/>
            </a:prstGeom>
            <a:noFill/>
            <a:ln w="900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4991" tIns="25800" rIns="64991" bIns="25800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7" name="Straight Connector 36">
              <a:extLst>
                <a:ext uri="{FF2B5EF4-FFF2-40B4-BE49-F238E27FC236}">
                  <a16:creationId xmlns:a16="http://schemas.microsoft.com/office/drawing/2014/main" id="{3A97886C-BC27-31F3-EE6F-C2F8A4194DEA}"/>
                </a:ext>
              </a:extLst>
            </p:cNvPr>
            <p:cNvSpPr/>
            <p:nvPr/>
          </p:nvSpPr>
          <p:spPr>
            <a:xfrm flipV="1">
              <a:off x="1958400" y="5434920"/>
              <a:ext cx="495360" cy="622800"/>
            </a:xfrm>
            <a:prstGeom prst="line">
              <a:avLst/>
            </a:prstGeom>
            <a:noFill/>
            <a:ln w="900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4991" tIns="25800" rIns="64991" bIns="25800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id="{3EC0D99F-086A-01A9-B5E3-4D2CCF567C63}"/>
                </a:ext>
              </a:extLst>
            </p:cNvPr>
            <p:cNvSpPr/>
            <p:nvPr/>
          </p:nvSpPr>
          <p:spPr>
            <a:xfrm>
              <a:off x="2439360" y="5443200"/>
              <a:ext cx="495360" cy="61164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39" name="Straight Connector 38">
              <a:extLst>
                <a:ext uri="{FF2B5EF4-FFF2-40B4-BE49-F238E27FC236}">
                  <a16:creationId xmlns:a16="http://schemas.microsoft.com/office/drawing/2014/main" id="{058C204A-A14A-243D-64A0-0CD688CC4D67}"/>
                </a:ext>
              </a:extLst>
            </p:cNvPr>
            <p:cNvSpPr/>
            <p:nvPr/>
          </p:nvSpPr>
          <p:spPr>
            <a:xfrm flipV="1">
              <a:off x="2944079" y="5434920"/>
              <a:ext cx="494641" cy="622800"/>
            </a:xfrm>
            <a:prstGeom prst="line">
              <a:avLst/>
            </a:prstGeom>
            <a:noFill/>
            <a:ln w="1836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0" name="Straight Connector 39">
              <a:extLst>
                <a:ext uri="{FF2B5EF4-FFF2-40B4-BE49-F238E27FC236}">
                  <a16:creationId xmlns:a16="http://schemas.microsoft.com/office/drawing/2014/main" id="{90F7C768-8628-3458-9CA5-38DDB6E76D04}"/>
                </a:ext>
              </a:extLst>
            </p:cNvPr>
            <p:cNvSpPr/>
            <p:nvPr/>
          </p:nvSpPr>
          <p:spPr>
            <a:xfrm>
              <a:off x="3424320" y="5443200"/>
              <a:ext cx="494640" cy="611640"/>
            </a:xfrm>
            <a:prstGeom prst="line">
              <a:avLst/>
            </a:prstGeom>
            <a:noFill/>
            <a:ln w="900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4991" tIns="25800" rIns="64991" bIns="25800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1" name="Straight Connector 40">
              <a:extLst>
                <a:ext uri="{FF2B5EF4-FFF2-40B4-BE49-F238E27FC236}">
                  <a16:creationId xmlns:a16="http://schemas.microsoft.com/office/drawing/2014/main" id="{C171A9BC-6673-110B-43C8-7DEC70BD8A9B}"/>
                </a:ext>
              </a:extLst>
            </p:cNvPr>
            <p:cNvSpPr/>
            <p:nvPr/>
          </p:nvSpPr>
          <p:spPr>
            <a:xfrm flipV="1">
              <a:off x="3902040" y="5434920"/>
              <a:ext cx="494640" cy="62280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2" name="Straight Connector 41">
              <a:extLst>
                <a:ext uri="{FF2B5EF4-FFF2-40B4-BE49-F238E27FC236}">
                  <a16:creationId xmlns:a16="http://schemas.microsoft.com/office/drawing/2014/main" id="{C7AD7337-E978-2785-BB49-EDD6F6687038}"/>
                </a:ext>
              </a:extLst>
            </p:cNvPr>
            <p:cNvSpPr/>
            <p:nvPr/>
          </p:nvSpPr>
          <p:spPr>
            <a:xfrm>
              <a:off x="4382640" y="5443200"/>
              <a:ext cx="494639" cy="611640"/>
            </a:xfrm>
            <a:prstGeom prst="line">
              <a:avLst/>
            </a:prstGeom>
            <a:noFill/>
            <a:ln w="45720">
              <a:solidFill>
                <a:srgbClr val="333333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3" name="Straight Connector 42">
              <a:extLst>
                <a:ext uri="{FF2B5EF4-FFF2-40B4-BE49-F238E27FC236}">
                  <a16:creationId xmlns:a16="http://schemas.microsoft.com/office/drawing/2014/main" id="{8A8502F4-013E-021F-F439-1413C43A2803}"/>
                </a:ext>
              </a:extLst>
            </p:cNvPr>
            <p:cNvSpPr/>
            <p:nvPr/>
          </p:nvSpPr>
          <p:spPr>
            <a:xfrm flipV="1">
              <a:off x="4860360" y="5434920"/>
              <a:ext cx="495360" cy="622800"/>
            </a:xfrm>
            <a:prstGeom prst="line">
              <a:avLst/>
            </a:prstGeom>
            <a:noFill/>
            <a:ln w="900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64991" tIns="25800" rIns="64991" bIns="25800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30073B5E-E857-F008-9C17-3A79144D26FD}"/>
                </a:ext>
              </a:extLst>
            </p:cNvPr>
            <p:cNvSpPr/>
            <p:nvPr/>
          </p:nvSpPr>
          <p:spPr>
            <a:xfrm>
              <a:off x="5340600" y="5443200"/>
              <a:ext cx="495360" cy="611640"/>
            </a:xfrm>
            <a:prstGeom prst="line">
              <a:avLst/>
            </a:prstGeom>
            <a:noFill/>
            <a:ln w="45720">
              <a:solidFill>
                <a:srgbClr val="4C4C4C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FC045186-5CE3-6B1D-3ACA-CAC98E302F5A}"/>
                </a:ext>
              </a:extLst>
            </p:cNvPr>
            <p:cNvSpPr/>
            <p:nvPr/>
          </p:nvSpPr>
          <p:spPr>
            <a:xfrm flipV="1">
              <a:off x="5818320" y="5418720"/>
              <a:ext cx="495360" cy="622799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6" name="Straight Connector 45">
              <a:extLst>
                <a:ext uri="{FF2B5EF4-FFF2-40B4-BE49-F238E27FC236}">
                  <a16:creationId xmlns:a16="http://schemas.microsoft.com/office/drawing/2014/main" id="{1DAA16E2-0C5F-4DBF-480E-737BC9E66B7B}"/>
                </a:ext>
              </a:extLst>
            </p:cNvPr>
            <p:cNvSpPr/>
            <p:nvPr/>
          </p:nvSpPr>
          <p:spPr>
            <a:xfrm>
              <a:off x="6299279" y="5424480"/>
              <a:ext cx="494641" cy="611640"/>
            </a:xfrm>
            <a:prstGeom prst="line">
              <a:avLst/>
            </a:prstGeom>
            <a:noFill/>
            <a:ln w="45720">
              <a:solidFill>
                <a:srgbClr val="999999"/>
              </a:solidFill>
              <a:prstDash val="solid"/>
              <a:round/>
              <a:tailEnd type="arrow"/>
            </a:ln>
          </p:spPr>
          <p:txBody>
            <a:bodyPr vert="horz" wrap="square" lIns="81646" tIns="42456" rIns="81646" bIns="4245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7" name="Straight Connector 46">
              <a:extLst>
                <a:ext uri="{FF2B5EF4-FFF2-40B4-BE49-F238E27FC236}">
                  <a16:creationId xmlns:a16="http://schemas.microsoft.com/office/drawing/2014/main" id="{C9F47271-3A40-9CAA-1699-9148FAE9126D}"/>
                </a:ext>
              </a:extLst>
            </p:cNvPr>
            <p:cNvSpPr/>
            <p:nvPr/>
          </p:nvSpPr>
          <p:spPr>
            <a:xfrm flipV="1">
              <a:off x="6293879" y="4808880"/>
              <a:ext cx="495361" cy="622800"/>
            </a:xfrm>
            <a:prstGeom prst="line">
              <a:avLst/>
            </a:prstGeom>
            <a:noFill/>
            <a:ln w="18360">
              <a:solidFill>
                <a:srgbClr val="333333"/>
              </a:solidFill>
              <a:prstDash val="solid"/>
              <a:round/>
              <a:tailEnd type="arrow"/>
            </a:ln>
          </p:spPr>
          <p:txBody>
            <a:bodyPr vert="horz" wrap="square" lIns="69236" tIns="30046" rIns="69236" bIns="30046" anchor="t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F5CE35E-1AA1-6B50-AD91-D29C9A5224A5}"/>
                </a:ext>
              </a:extLst>
            </p:cNvPr>
            <p:cNvSpPr/>
            <p:nvPr/>
          </p:nvSpPr>
          <p:spPr>
            <a:xfrm>
              <a:off x="1931759" y="4098240"/>
              <a:ext cx="5018760" cy="246600"/>
            </a:xfrm>
            <a:custGeom>
              <a:avLst/>
              <a:gdLst>
                <a:gd name="f0" fmla="val 360"/>
                <a:gd name="f1" fmla="val 0"/>
                <a:gd name="f2" fmla="val 298"/>
                <a:gd name="f3" fmla="val 23"/>
                <a:gd name="f4" fmla="val 233"/>
                <a:gd name="f5" fmla="val 53"/>
                <a:gd name="f6" fmla="val 163"/>
                <a:gd name="f7" fmla="val 77"/>
                <a:gd name="f8" fmla="val 216"/>
                <a:gd name="f9" fmla="val 107"/>
                <a:gd name="f10" fmla="val 277"/>
                <a:gd name="f11" fmla="val 142"/>
                <a:gd name="f12" fmla="val 188"/>
                <a:gd name="f13" fmla="val 119"/>
                <a:gd name="f14" fmla="val 194"/>
                <a:gd name="f15" fmla="val 159"/>
                <a:gd name="f16" fmla="val 230"/>
                <a:gd name="f17" fmla="val 63"/>
                <a:gd name="f18" fmla="val 251"/>
                <a:gd name="f19" fmla="val 286"/>
                <a:gd name="f20" fmla="val 146"/>
                <a:gd name="f21" fmla="val 307"/>
                <a:gd name="f22" fmla="val 214"/>
                <a:gd name="f23" fmla="val 332"/>
                <a:gd name="f24" fmla="val 174"/>
                <a:gd name="f25" fmla="val 356"/>
                <a:gd name="f26" fmla="val 240"/>
                <a:gd name="f27" fmla="val 368"/>
                <a:gd name="f28" fmla="val 291"/>
                <a:gd name="f29" fmla="val 396"/>
                <a:gd name="f30" fmla="val 231"/>
                <a:gd name="f31" fmla="val 413"/>
                <a:gd name="f32" fmla="val 258"/>
                <a:gd name="f33" fmla="val 439"/>
                <a:gd name="f34" fmla="val 341"/>
                <a:gd name="f35" fmla="val 467"/>
                <a:gd name="f36" fmla="val 482"/>
                <a:gd name="f37" fmla="val 367"/>
                <a:gd name="f38" fmla="val 497"/>
                <a:gd name="f39" fmla="val 481"/>
                <a:gd name="f40" fmla="val 509"/>
                <a:gd name="f41" fmla="val 387"/>
                <a:gd name="f42" fmla="val 516"/>
                <a:gd name="f43" fmla="val 425"/>
                <a:gd name="f44" fmla="val 521"/>
                <a:gd name="f45" fmla="val 390"/>
                <a:gd name="f46" fmla="val 526"/>
                <a:gd name="f47" fmla="val 427"/>
                <a:gd name="f48" fmla="val 531"/>
                <a:gd name="f49" fmla="val 539"/>
                <a:gd name="f50" fmla="val 410"/>
                <a:gd name="f51" fmla="val 542"/>
                <a:gd name="f52" fmla="val 385"/>
                <a:gd name="f53" fmla="val 549"/>
                <a:gd name="f54" fmla="val 347"/>
                <a:gd name="f55" fmla="val 559"/>
                <a:gd name="f56" fmla="val 369"/>
                <a:gd name="f57" fmla="val 567"/>
                <a:gd name="f58" fmla="val 357"/>
                <a:gd name="f59" fmla="val 584"/>
                <a:gd name="f60" fmla="val 400"/>
                <a:gd name="f61" fmla="val 595"/>
                <a:gd name="f62" fmla="val 607"/>
                <a:gd name="f63" fmla="val 621"/>
                <a:gd name="f64" fmla="val 244"/>
                <a:gd name="f65" fmla="val 628"/>
                <a:gd name="f66" fmla="val 234"/>
                <a:gd name="f67" fmla="val 631"/>
                <a:gd name="f68" fmla="val 197"/>
                <a:gd name="f69" fmla="val 640"/>
                <a:gd name="f70" fmla="val 225"/>
                <a:gd name="f71" fmla="val 644"/>
                <a:gd name="f72" fmla="val 223"/>
                <a:gd name="f73" fmla="val 651"/>
                <a:gd name="f74" fmla="val 649"/>
                <a:gd name="f75" fmla="val 255"/>
                <a:gd name="f76" fmla="val 658"/>
                <a:gd name="f77" fmla="val 668"/>
                <a:gd name="f78" fmla="val 261"/>
                <a:gd name="f79" fmla="val 673"/>
                <a:gd name="f80" fmla="val 235"/>
                <a:gd name="f81" fmla="val 684"/>
                <a:gd name="f82" fmla="val 248"/>
                <a:gd name="f83" fmla="val 694"/>
                <a:gd name="f84" fmla="val 324"/>
                <a:gd name="f85" fmla="val 721"/>
                <a:gd name="f86" fmla="val 266"/>
                <a:gd name="f87" fmla="val 759"/>
                <a:gd name="f88" fmla="val 405"/>
                <a:gd name="f89" fmla="val 769"/>
                <a:gd name="f90" fmla="val 381"/>
                <a:gd name="f91" fmla="val 774"/>
                <a:gd name="f92" fmla="val 435"/>
                <a:gd name="f93" fmla="val 784"/>
                <a:gd name="f94" fmla="val 487"/>
                <a:gd name="f95" fmla="val 791"/>
                <a:gd name="f96" fmla="val 453"/>
                <a:gd name="f97" fmla="val 801"/>
                <a:gd name="f98" fmla="val 457"/>
                <a:gd name="f99" fmla="val 818"/>
                <a:gd name="f100" fmla="val 489"/>
                <a:gd name="f101" fmla="val 822"/>
                <a:gd name="f102" fmla="val 459"/>
                <a:gd name="f103" fmla="val 833"/>
                <a:gd name="f104" fmla="val 456"/>
                <a:gd name="f105" fmla="val 837"/>
                <a:gd name="f106" fmla="val 856"/>
                <a:gd name="f107" fmla="val 445"/>
                <a:gd name="f108" fmla="val 879"/>
                <a:gd name="f109" fmla="val 450"/>
                <a:gd name="f110" fmla="val 931"/>
                <a:gd name="f111" fmla="val 389"/>
                <a:gd name="f112" fmla="val 953"/>
                <a:gd name="f113" fmla="val 338"/>
                <a:gd name="f114" fmla="val 983"/>
                <a:gd name="f115" fmla="val 358"/>
                <a:gd name="f116" fmla="val 1011"/>
                <a:gd name="f117" fmla="val 378"/>
                <a:gd name="f118" fmla="val 1021"/>
                <a:gd name="f119" fmla="val 340"/>
                <a:gd name="f120" fmla="val 1033"/>
                <a:gd name="f121" fmla="val 337"/>
                <a:gd name="f122" fmla="val 1046"/>
                <a:gd name="f123" fmla="val 306"/>
                <a:gd name="f124" fmla="val 1057"/>
                <a:gd name="f125" fmla="val 339"/>
                <a:gd name="f126" fmla="val 1068"/>
                <a:gd name="f127" fmla="val 343"/>
                <a:gd name="f128" fmla="val 1078"/>
                <a:gd name="f129" fmla="val 1089"/>
                <a:gd name="f130" fmla="val 1105"/>
                <a:gd name="f131" fmla="val 1110"/>
                <a:gd name="f132" fmla="val 391"/>
                <a:gd name="f133" fmla="val 1122"/>
                <a:gd name="f134" fmla="val 1137"/>
                <a:gd name="f135" fmla="val 419"/>
                <a:gd name="f136" fmla="val 1146"/>
                <a:gd name="f137" fmla="val 465"/>
                <a:gd name="f138" fmla="val 1154"/>
                <a:gd name="f139" fmla="val 474"/>
                <a:gd name="f140" fmla="val 1160"/>
                <a:gd name="f141" fmla="val 512"/>
                <a:gd name="f142" fmla="val 1169"/>
                <a:gd name="f143" fmla="val 1182"/>
                <a:gd name="f144" fmla="val 554"/>
                <a:gd name="f145" fmla="val 1198"/>
                <a:gd name="f146" fmla="val 599"/>
                <a:gd name="f147" fmla="val 1194"/>
                <a:gd name="f148" fmla="val 495"/>
                <a:gd name="f149" fmla="val 1206"/>
                <a:gd name="f150" fmla="val 535"/>
                <a:gd name="f151" fmla="val 1213"/>
                <a:gd name="f152" fmla="val 1232"/>
                <a:gd name="f153" fmla="val 447"/>
                <a:gd name="f154" fmla="val 1256"/>
                <a:gd name="f155" fmla="val 483"/>
                <a:gd name="f156" fmla="val 1376"/>
                <a:gd name="f157" fmla="val 437"/>
                <a:gd name="f158" fmla="val 1414"/>
                <a:gd name="f159" fmla="val 395"/>
                <a:gd name="f160" fmla="val 1458"/>
                <a:gd name="f161" fmla="val 1509"/>
                <a:gd name="f162" fmla="val 1558"/>
                <a:gd name="f163" fmla="val 398"/>
                <a:gd name="f164" fmla="val 1659"/>
                <a:gd name="f165" fmla="val 394"/>
                <a:gd name="f166" fmla="val 1688"/>
                <a:gd name="f167" fmla="val 364"/>
                <a:gd name="f168" fmla="val 1724"/>
                <a:gd name="f169" fmla="val 397"/>
                <a:gd name="f170" fmla="val 1749"/>
                <a:gd name="f171" fmla="val 440"/>
                <a:gd name="f172" fmla="val 1763"/>
                <a:gd name="f173" fmla="val 404"/>
                <a:gd name="f174" fmla="val 1788"/>
                <a:gd name="f175" fmla="val 411"/>
                <a:gd name="f176" fmla="val 1801"/>
                <a:gd name="f177" fmla="val 377"/>
                <a:gd name="f178" fmla="val 1812"/>
                <a:gd name="f179" fmla="val 416"/>
                <a:gd name="f180" fmla="val 1831"/>
                <a:gd name="f181" fmla="val 1845"/>
                <a:gd name="f182" fmla="val 1867"/>
                <a:gd name="f183" fmla="val 386"/>
                <a:gd name="f184" fmla="val 1898"/>
                <a:gd name="f185" fmla="val 1984"/>
                <a:gd name="f186" fmla="val 372"/>
                <a:gd name="f187" fmla="val 2009"/>
                <a:gd name="f188" fmla="val 329"/>
                <a:gd name="f189" fmla="val 2045"/>
                <a:gd name="f190" fmla="val 2093"/>
                <a:gd name="f191" fmla="val 321"/>
                <a:gd name="f192" fmla="val 2112"/>
                <a:gd name="f193" fmla="val 354"/>
                <a:gd name="f194" fmla="val 2132"/>
                <a:gd name="f195" fmla="val 301"/>
                <a:gd name="f196" fmla="val 2151"/>
                <a:gd name="f197" fmla="val 295"/>
                <a:gd name="f198" fmla="val 246"/>
                <a:gd name="f199" fmla="val 2168"/>
                <a:gd name="f200" fmla="val 292"/>
                <a:gd name="f201" fmla="val 2177"/>
                <a:gd name="f202" fmla="val 2181"/>
                <a:gd name="f203" fmla="val 333"/>
                <a:gd name="f204" fmla="val 2195"/>
                <a:gd name="f205" fmla="val 2204"/>
                <a:gd name="f206" fmla="val 2206"/>
                <a:gd name="f207" fmla="val 2225"/>
                <a:gd name="f208" fmla="val 309"/>
                <a:gd name="f209" fmla="val 2250"/>
                <a:gd name="f210" fmla="val 350"/>
                <a:gd name="f211" fmla="val 2272"/>
                <a:gd name="f212" fmla="val 349"/>
                <a:gd name="f213" fmla="val 2299"/>
                <a:gd name="f214" fmla="val 2369"/>
                <a:gd name="f215" fmla="val 2381"/>
                <a:gd name="f216" fmla="val 529"/>
                <a:gd name="f217" fmla="val 2392"/>
                <a:gd name="f218" fmla="val 485"/>
                <a:gd name="f219" fmla="val 2397"/>
                <a:gd name="f220" fmla="val 2403"/>
                <a:gd name="f221" fmla="val 2410"/>
                <a:gd name="f222" fmla="val 2415"/>
                <a:gd name="f223" fmla="val 2427"/>
                <a:gd name="f224" fmla="val 2442"/>
                <a:gd name="f225" fmla="val 518"/>
                <a:gd name="f226" fmla="val 2452"/>
                <a:gd name="f227" fmla="val 472"/>
                <a:gd name="f228" fmla="val 2458"/>
                <a:gd name="f229" fmla="val 402"/>
                <a:gd name="f230" fmla="val 2491"/>
                <a:gd name="f231" fmla="val 434"/>
                <a:gd name="f232" fmla="val 2517"/>
                <a:gd name="f233" fmla="val 2573"/>
                <a:gd name="f234" fmla="val 322"/>
                <a:gd name="f235" fmla="val 2628"/>
                <a:gd name="f236" fmla="val 2654"/>
                <a:gd name="f237" fmla="val 238"/>
                <a:gd name="f238" fmla="val 2683"/>
                <a:gd name="f239" fmla="val 2701"/>
                <a:gd name="f240" fmla="val 145"/>
                <a:gd name="f241" fmla="val 2709"/>
                <a:gd name="f242" fmla="val 171"/>
                <a:gd name="f243" fmla="val 2717"/>
                <a:gd name="f244" fmla="val 193"/>
                <a:gd name="f245" fmla="val 2734"/>
                <a:gd name="f246" fmla="val 166"/>
                <a:gd name="f247" fmla="val 2741"/>
                <a:gd name="f248" fmla="val 167"/>
                <a:gd name="f249" fmla="val 2740"/>
                <a:gd name="f250" fmla="val 116"/>
                <a:gd name="f251" fmla="val 2753"/>
                <a:gd name="f252" fmla="val 2759"/>
                <a:gd name="f253" fmla="val 2764"/>
                <a:gd name="f254" fmla="val 208"/>
                <a:gd name="f255" fmla="val 2782"/>
                <a:gd name="f256" fmla="val 198"/>
                <a:gd name="f257" fmla="val 2808"/>
                <a:gd name="f258" fmla="val 2836"/>
                <a:gd name="f259" fmla="val 263"/>
                <a:gd name="f260" fmla="val 2869"/>
                <a:gd name="f261" fmla="val 328"/>
                <a:gd name="f262" fmla="val 2892"/>
                <a:gd name="f263" fmla="val 2919"/>
                <a:gd name="f264" fmla="val 320"/>
                <a:gd name="f265" fmla="val 2950"/>
                <a:gd name="f266" fmla="val 303"/>
                <a:gd name="f267" fmla="val 2973"/>
                <a:gd name="f268" fmla="val 3002"/>
                <a:gd name="f269" fmla="val 3024"/>
                <a:gd name="f270" fmla="val 3043"/>
                <a:gd name="f271" fmla="val 293"/>
                <a:gd name="f272" fmla="val 3074"/>
                <a:gd name="f273" fmla="val 308"/>
                <a:gd name="f274" fmla="val 3095"/>
                <a:gd name="f275" fmla="val 314"/>
                <a:gd name="f276" fmla="val 3120"/>
                <a:gd name="f277" fmla="val 276"/>
                <a:gd name="f278" fmla="val 3136"/>
                <a:gd name="f279" fmla="val 236"/>
                <a:gd name="f280" fmla="val 3161"/>
                <a:gd name="f281" fmla="val 3181"/>
                <a:gd name="f282" fmla="val 211"/>
                <a:gd name="f283" fmla="val 3214"/>
                <a:gd name="f284" fmla="val 172"/>
                <a:gd name="f285" fmla="val 3224"/>
                <a:gd name="f286" fmla="val 141"/>
                <a:gd name="f287" fmla="val 3241"/>
                <a:gd name="f288" fmla="val 151"/>
                <a:gd name="f289" fmla="val 3252"/>
                <a:gd name="f290" fmla="val 3259"/>
                <a:gd name="f291" fmla="val 3265"/>
                <a:gd name="f292" fmla="val 144"/>
                <a:gd name="f293" fmla="val 3270"/>
                <a:gd name="f294" fmla="val 3275"/>
                <a:gd name="f295" fmla="val 3279"/>
                <a:gd name="f296" fmla="val 147"/>
                <a:gd name="f297" fmla="val 3284"/>
                <a:gd name="f298" fmla="val 183"/>
                <a:gd name="f299" fmla="val 3292"/>
                <a:gd name="f300" fmla="val 157"/>
                <a:gd name="f301" fmla="val 3300"/>
                <a:gd name="f302" fmla="val 3305"/>
                <a:gd name="f303" fmla="val 3313"/>
                <a:gd name="f304" fmla="val 3323"/>
                <a:gd name="f305" fmla="val 3333"/>
                <a:gd name="f306" fmla="val 3350"/>
                <a:gd name="f307" fmla="val 3362"/>
                <a:gd name="f308" fmla="val 3369"/>
                <a:gd name="f309" fmla="val 415"/>
                <a:gd name="f310" fmla="val 3381"/>
                <a:gd name="f311" fmla="val 3388"/>
                <a:gd name="f312" fmla="val 3395"/>
                <a:gd name="f313" fmla="val 466"/>
                <a:gd name="f314" fmla="val 3404"/>
                <a:gd name="f315" fmla="val 517"/>
                <a:gd name="f316" fmla="val 3413"/>
                <a:gd name="f317" fmla="val 479"/>
                <a:gd name="f318" fmla="val 3418"/>
                <a:gd name="f319" fmla="val 480"/>
                <a:gd name="f320" fmla="val 3423"/>
                <a:gd name="f321" fmla="val 3429"/>
                <a:gd name="f322" fmla="val 3433"/>
                <a:gd name="f323" fmla="val 523"/>
                <a:gd name="f324" fmla="val 3448"/>
                <a:gd name="f325" fmla="val 3461"/>
                <a:gd name="f326" fmla="val 431"/>
                <a:gd name="f327" fmla="val 3475"/>
                <a:gd name="f328" fmla="val 3494"/>
                <a:gd name="f329" fmla="val 3495"/>
                <a:gd name="f330" fmla="val 438"/>
                <a:gd name="f331" fmla="val 3512"/>
                <a:gd name="f332" fmla="val 454"/>
                <a:gd name="f333" fmla="val 3522"/>
                <a:gd name="f334" fmla="val 3536"/>
                <a:gd name="f335" fmla="val 366"/>
                <a:gd name="f336" fmla="val 3547"/>
                <a:gd name="f337" fmla="val 3573"/>
                <a:gd name="f338" fmla="val 259"/>
                <a:gd name="f339" fmla="val 3579"/>
                <a:gd name="f340" fmla="val 195"/>
                <a:gd name="f341" fmla="val 3599"/>
                <a:gd name="f342" fmla="val 3615"/>
                <a:gd name="f343" fmla="val 164"/>
                <a:gd name="f344" fmla="val 3624"/>
                <a:gd name="f345" fmla="val 3634"/>
                <a:gd name="f346" fmla="val 138"/>
                <a:gd name="f347" fmla="val 3645"/>
                <a:gd name="f348" fmla="val 128"/>
                <a:gd name="f349" fmla="val 3657"/>
                <a:gd name="f350" fmla="val 90"/>
                <a:gd name="f351" fmla="val 3669"/>
                <a:gd name="f352" fmla="val 112"/>
                <a:gd name="f353" fmla="val 3686"/>
                <a:gd name="f354" fmla="val 149"/>
                <a:gd name="f355" fmla="val 3699"/>
                <a:gd name="f356" fmla="val 102"/>
                <a:gd name="f357" fmla="val 3720"/>
                <a:gd name="f358" fmla="val 71"/>
                <a:gd name="f359" fmla="val 3733"/>
                <a:gd name="f360" fmla="val 3753"/>
                <a:gd name="f361" fmla="val 132"/>
                <a:gd name="f362" fmla="val 3763"/>
                <a:gd name="f363" fmla="val 108"/>
                <a:gd name="f364" fmla="val 3772"/>
                <a:gd name="f365" fmla="val 113"/>
                <a:gd name="f366" fmla="val 3783"/>
                <a:gd name="f367" fmla="val 3790"/>
                <a:gd name="f368" fmla="val 3806"/>
                <a:gd name="f369" fmla="val 210"/>
                <a:gd name="f370" fmla="val 3822"/>
                <a:gd name="f371" fmla="val 187"/>
                <a:gd name="f372" fmla="val 3883"/>
                <a:gd name="f373" fmla="val 3898"/>
                <a:gd name="f374" fmla="val 406"/>
                <a:gd name="f375" fmla="val 3916"/>
                <a:gd name="f376" fmla="val 3925"/>
                <a:gd name="f377" fmla="val 3934"/>
                <a:gd name="f378" fmla="val 3939"/>
                <a:gd name="f379" fmla="val 442"/>
                <a:gd name="f380" fmla="val 3955"/>
                <a:gd name="f381" fmla="val 417"/>
                <a:gd name="f382" fmla="val 3968"/>
                <a:gd name="f383" fmla="val 374"/>
                <a:gd name="f384" fmla="val 3977"/>
                <a:gd name="f385" fmla="val 3989"/>
                <a:gd name="f386" fmla="val 4004"/>
                <a:gd name="f387" fmla="val 436"/>
                <a:gd name="f388" fmla="val 4015"/>
                <a:gd name="f389" fmla="val 4029"/>
                <a:gd name="f390" fmla="val 384"/>
                <a:gd name="f391" fmla="val 4059"/>
                <a:gd name="f392" fmla="val 345"/>
                <a:gd name="f393" fmla="val 4095"/>
                <a:gd name="f394" fmla="val 4112"/>
                <a:gd name="f395" fmla="val 281"/>
                <a:gd name="f396" fmla="val 4128"/>
                <a:gd name="f397" fmla="val 219"/>
                <a:gd name="f398" fmla="val 4143"/>
                <a:gd name="f399" fmla="val 257"/>
                <a:gd name="f400" fmla="val 4158"/>
                <a:gd name="f401" fmla="val 4170"/>
                <a:gd name="f402" fmla="val 300"/>
                <a:gd name="f403" fmla="val 4185"/>
                <a:gd name="f404" fmla="val 4198"/>
                <a:gd name="f405" fmla="val 4214"/>
                <a:gd name="f406" fmla="val 203"/>
                <a:gd name="f407" fmla="val 4223"/>
                <a:gd name="f408" fmla="val 4246"/>
                <a:gd name="f409" fmla="val 305"/>
                <a:gd name="f410" fmla="val 4258"/>
                <a:gd name="f411" fmla="val 283"/>
                <a:gd name="f412" fmla="val 4281"/>
                <a:gd name="f413" fmla="val 4326"/>
                <a:gd name="f414" fmla="val 352"/>
                <a:gd name="f415" fmla="val 4350"/>
                <a:gd name="f416" fmla="val 373"/>
                <a:gd name="f417" fmla="val 4362"/>
                <a:gd name="f418" fmla="val 4375"/>
                <a:gd name="f419" fmla="val 388"/>
                <a:gd name="f420" fmla="val 4388"/>
                <a:gd name="f421" fmla="val 393"/>
                <a:gd name="f422" fmla="val 4402"/>
                <a:gd name="f423" fmla="val 424"/>
                <a:gd name="f424" fmla="val 4416"/>
                <a:gd name="f425" fmla="val 4431"/>
                <a:gd name="f426" fmla="val 4445"/>
                <a:gd name="f427" fmla="val 4463"/>
                <a:gd name="f428" fmla="val 4480"/>
                <a:gd name="f429" fmla="val 4497"/>
                <a:gd name="f430" fmla="val 4521"/>
                <a:gd name="f431" fmla="val 4546"/>
                <a:gd name="f432" fmla="val 325"/>
                <a:gd name="f433" fmla="val 4572"/>
                <a:gd name="f434" fmla="val 275"/>
                <a:gd name="f435" fmla="val 4596"/>
                <a:gd name="f436" fmla="val 304"/>
                <a:gd name="f437" fmla="val 4624"/>
                <a:gd name="f438" fmla="val 4648"/>
                <a:gd name="f439" fmla="val 4680"/>
                <a:gd name="f440" fmla="val 4703"/>
                <a:gd name="f441" fmla="val 4757"/>
                <a:gd name="f442" fmla="val 4813"/>
                <a:gd name="f443" fmla="val 4923"/>
                <a:gd name="f444" fmla="val 4941"/>
                <a:gd name="f445" fmla="val 4954"/>
                <a:gd name="f446" fmla="val 336"/>
                <a:gd name="f447" fmla="val 4968"/>
                <a:gd name="f448" fmla="val 4982"/>
                <a:gd name="f449" fmla="val 335"/>
                <a:gd name="f450" fmla="val 5011"/>
                <a:gd name="f451" fmla="val 5034"/>
                <a:gd name="f452" fmla="val 5065"/>
                <a:gd name="f453" fmla="val 5092"/>
                <a:gd name="f454" fmla="val 290"/>
                <a:gd name="f455" fmla="val 5144"/>
                <a:gd name="f456" fmla="val 256"/>
                <a:gd name="f457" fmla="val 5201"/>
                <a:gd name="f458" fmla="val 5225"/>
                <a:gd name="f459" fmla="val 5259"/>
                <a:gd name="f460" fmla="val 5282"/>
                <a:gd name="f461" fmla="val 185"/>
                <a:gd name="f462" fmla="val 5315"/>
                <a:gd name="f463" fmla="val 206"/>
                <a:gd name="f464" fmla="val 5327"/>
                <a:gd name="f465" fmla="val 179"/>
                <a:gd name="f466" fmla="val 5343"/>
                <a:gd name="f467" fmla="val 155"/>
                <a:gd name="f468" fmla="val 5358"/>
                <a:gd name="f469" fmla="val 181"/>
                <a:gd name="f470" fmla="val 5383"/>
                <a:gd name="f471" fmla="val 217"/>
                <a:gd name="f472" fmla="val 5404"/>
                <a:gd name="f473" fmla="val 189"/>
                <a:gd name="f474" fmla="val 5434"/>
                <a:gd name="f475" fmla="val 5460"/>
                <a:gd name="f476" fmla="val 5498"/>
                <a:gd name="f477" fmla="val 5545"/>
                <a:gd name="f478" fmla="val 5603"/>
                <a:gd name="f479" fmla="val 177"/>
                <a:gd name="f480" fmla="val 5662"/>
                <a:gd name="f481" fmla="val 5721"/>
                <a:gd name="f482" fmla="val 5746"/>
                <a:gd name="f483" fmla="val 204"/>
                <a:gd name="f484" fmla="val 5780"/>
                <a:gd name="f485" fmla="val 170"/>
                <a:gd name="f486" fmla="val 5803"/>
                <a:gd name="f487" fmla="val 5842"/>
                <a:gd name="f488" fmla="val 6057"/>
                <a:gd name="f489" fmla="val 6078"/>
                <a:gd name="f490" fmla="val 6098"/>
                <a:gd name="f491" fmla="val 288"/>
                <a:gd name="f492" fmla="val 6121"/>
                <a:gd name="f493" fmla="val 6144"/>
                <a:gd name="f494" fmla="val 253"/>
                <a:gd name="f495" fmla="val 6173"/>
                <a:gd name="f496" fmla="val 6204"/>
                <a:gd name="f497" fmla="val 6280"/>
                <a:gd name="f498" fmla="val 278"/>
                <a:gd name="f499" fmla="val 6327"/>
                <a:gd name="f500" fmla="val 252"/>
                <a:gd name="f501" fmla="val 6371"/>
                <a:gd name="f502" fmla="val 270"/>
                <a:gd name="f503" fmla="val 6399"/>
                <a:gd name="f504" fmla="val 6435"/>
                <a:gd name="f505" fmla="val 280"/>
                <a:gd name="f506" fmla="val 6456"/>
                <a:gd name="f507" fmla="val 6480"/>
                <a:gd name="f508" fmla="val 297"/>
                <a:gd name="f509" fmla="val 6515"/>
                <a:gd name="f510" fmla="val 6524"/>
                <a:gd name="f511" fmla="val 6530"/>
                <a:gd name="f512" fmla="val 319"/>
                <a:gd name="f513" fmla="val 6538"/>
                <a:gd name="f514" fmla="val 6547"/>
                <a:gd name="f515" fmla="val 6555"/>
                <a:gd name="f516" fmla="val 6564"/>
                <a:gd name="f517" fmla="val 318"/>
                <a:gd name="f518" fmla="val 6572"/>
                <a:gd name="f519" fmla="val 383"/>
                <a:gd name="f520" fmla="val 6583"/>
                <a:gd name="f521" fmla="val 6605"/>
                <a:gd name="f522" fmla="val 267"/>
                <a:gd name="f523" fmla="val 6634"/>
                <a:gd name="f524" fmla="val 265"/>
                <a:gd name="f525" fmla="val 6706"/>
                <a:gd name="f526" fmla="val 6725"/>
                <a:gd name="f527" fmla="val 6744"/>
                <a:gd name="f528" fmla="val 6764"/>
                <a:gd name="f529" fmla="val 130"/>
                <a:gd name="f530" fmla="val 6783"/>
                <a:gd name="f531" fmla="val 94"/>
                <a:gd name="f532" fmla="val 6807"/>
                <a:gd name="f533" fmla="val 105"/>
                <a:gd name="f534" fmla="val 6833"/>
                <a:gd name="f535" fmla="val 6855"/>
                <a:gd name="f536" fmla="val 6880"/>
                <a:gd name="f537" fmla="val 49"/>
                <a:gd name="f538" fmla="val 6908"/>
                <a:gd name="f539" fmla="val 86"/>
                <a:gd name="f540" fmla="val 6939"/>
                <a:gd name="f541" fmla="val 117"/>
                <a:gd name="f542" fmla="val 6965"/>
                <a:gd name="f543" fmla="val 97"/>
                <a:gd name="f544" fmla="val 6996"/>
                <a:gd name="f545" fmla="val 7025"/>
                <a:gd name="f546" fmla="val 92"/>
                <a:gd name="f547" fmla="val 7061"/>
                <a:gd name="f548" fmla="val 7101"/>
                <a:gd name="f549" fmla="val 7132"/>
                <a:gd name="f550" fmla="val 7181"/>
                <a:gd name="f551" fmla="val 7227"/>
                <a:gd name="f552" fmla="val 7264"/>
                <a:gd name="f553" fmla="val 7282"/>
                <a:gd name="f554" fmla="val 7299"/>
                <a:gd name="f555" fmla="val 7330"/>
                <a:gd name="f556" fmla="val 7354"/>
                <a:gd name="f557" fmla="val 7382"/>
                <a:gd name="f558" fmla="val 7404"/>
                <a:gd name="f559" fmla="val 239"/>
                <a:gd name="f560" fmla="val 7417"/>
                <a:gd name="f561" fmla="val 7432"/>
                <a:gd name="f562" fmla="val 7441"/>
                <a:gd name="f563" fmla="val 229"/>
                <a:gd name="f564" fmla="val 7451"/>
                <a:gd name="f565" fmla="val 7457"/>
                <a:gd name="f566" fmla="val 7465"/>
                <a:gd name="f567" fmla="val 7472"/>
                <a:gd name="f568" fmla="val 237"/>
                <a:gd name="f569" fmla="val 7478"/>
                <a:gd name="f570" fmla="val 191"/>
                <a:gd name="f571" fmla="val 7487"/>
                <a:gd name="f572" fmla="val 7494"/>
                <a:gd name="f573" fmla="val 262"/>
                <a:gd name="f574" fmla="val 7501"/>
                <a:gd name="f575" fmla="val 7516"/>
                <a:gd name="f576" fmla="val 310"/>
                <a:gd name="f577" fmla="val 7531"/>
                <a:gd name="f578" fmla="val 7549"/>
                <a:gd name="f579" fmla="val 414"/>
                <a:gd name="f580" fmla="val 7568"/>
                <a:gd name="f581" fmla="val 7575"/>
                <a:gd name="f582" fmla="val 7589"/>
                <a:gd name="f583" fmla="val 7607"/>
                <a:gd name="f584" fmla="val 461"/>
                <a:gd name="f585" fmla="val 7610"/>
                <a:gd name="f586" fmla="val 507"/>
                <a:gd name="f587" fmla="val 7628"/>
                <a:gd name="f588" fmla="val 546"/>
                <a:gd name="f589" fmla="val 7632"/>
                <a:gd name="f590" fmla="val 7643"/>
                <a:gd name="f591" fmla="val 519"/>
                <a:gd name="f592" fmla="val 7658"/>
                <a:gd name="f593" fmla="val 560"/>
                <a:gd name="f594" fmla="val 7668"/>
                <a:gd name="f595" fmla="val 7684"/>
                <a:gd name="f596" fmla="val 7705"/>
                <a:gd name="f597" fmla="val 508"/>
                <a:gd name="f598" fmla="val 7820"/>
                <a:gd name="f599" fmla="val 7850"/>
                <a:gd name="f600" fmla="val 420"/>
                <a:gd name="f601" fmla="val 7885"/>
                <a:gd name="f602" fmla="val 7903"/>
                <a:gd name="f603" fmla="val 7920"/>
                <a:gd name="f604" fmla="val 7939"/>
                <a:gd name="f605" fmla="val 407"/>
                <a:gd name="f606" fmla="val 7956"/>
                <a:gd name="f607" fmla="val 7970"/>
                <a:gd name="f608" fmla="val 441"/>
                <a:gd name="f609" fmla="val 7984"/>
                <a:gd name="f610" fmla="val 468"/>
                <a:gd name="f611" fmla="val 8009"/>
                <a:gd name="f612" fmla="val 8039"/>
                <a:gd name="f613" fmla="val 8063"/>
                <a:gd name="f614" fmla="val 428"/>
                <a:gd name="f615" fmla="val 8118"/>
                <a:gd name="f616" fmla="val 8175"/>
                <a:gd name="f617" fmla="val 409"/>
                <a:gd name="f618" fmla="val 8200"/>
                <a:gd name="f619" fmla="val 8236"/>
                <a:gd name="f620" fmla="val 8255"/>
                <a:gd name="f621" fmla="val 8281"/>
                <a:gd name="f622" fmla="val 348"/>
                <a:gd name="f623" fmla="val 8300"/>
                <a:gd name="f624" fmla="val 8307"/>
                <a:gd name="f625" fmla="val 8321"/>
                <a:gd name="f626" fmla="val 351"/>
                <a:gd name="f627" fmla="val 8330"/>
                <a:gd name="f628" fmla="val 8346"/>
                <a:gd name="f629" fmla="val 8358"/>
                <a:gd name="f630" fmla="val 8374"/>
                <a:gd name="f631" fmla="val 8382"/>
                <a:gd name="f632" fmla="val 8402"/>
                <a:gd name="f633" fmla="val 8423"/>
                <a:gd name="f634" fmla="val 446"/>
                <a:gd name="f635" fmla="val 8438"/>
                <a:gd name="f636" fmla="val 8462"/>
                <a:gd name="f637" fmla="val 8470"/>
                <a:gd name="f638" fmla="val 8484"/>
                <a:gd name="f639" fmla="val 8506"/>
                <a:gd name="f640" fmla="val 8511"/>
                <a:gd name="f641" fmla="val 8524"/>
                <a:gd name="f642" fmla="val 8536"/>
                <a:gd name="f643" fmla="val 8558"/>
                <a:gd name="f644" fmla="val 401"/>
                <a:gd name="f645" fmla="val 8600"/>
                <a:gd name="f646" fmla="val 8621"/>
                <a:gd name="f647" fmla="val 334"/>
                <a:gd name="f648" fmla="val 8643"/>
                <a:gd name="f649" fmla="val 8652"/>
                <a:gd name="f650" fmla="val 8666"/>
                <a:gd name="f651" fmla="val 299"/>
                <a:gd name="f652" fmla="val 8678"/>
                <a:gd name="f653" fmla="val 8702"/>
                <a:gd name="f654" fmla="val 327"/>
                <a:gd name="f655" fmla="val 8704"/>
                <a:gd name="f656" fmla="val 8718"/>
                <a:gd name="f657" fmla="val 8729"/>
                <a:gd name="f658" fmla="val 8748"/>
                <a:gd name="f659" fmla="val 8765"/>
                <a:gd name="f660" fmla="val 273"/>
                <a:gd name="f661" fmla="val 8783"/>
                <a:gd name="f662" fmla="val 8822"/>
                <a:gd name="f663" fmla="val 8839"/>
                <a:gd name="f664" fmla="val 8855"/>
                <a:gd name="f665" fmla="val 8872"/>
                <a:gd name="f666" fmla="val 8894"/>
                <a:gd name="f667" fmla="val 8904"/>
                <a:gd name="f668" fmla="val 8919"/>
                <a:gd name="f669" fmla="val 403"/>
                <a:gd name="f670" fmla="val 8938"/>
                <a:gd name="f671" fmla="val 8951"/>
                <a:gd name="f672" fmla="val 8966"/>
                <a:gd name="f673" fmla="val 8982"/>
                <a:gd name="f674" fmla="val 9012"/>
                <a:gd name="f675" fmla="val 355"/>
                <a:gd name="f676" fmla="val 9046"/>
                <a:gd name="f677" fmla="val 9071"/>
                <a:gd name="f678" fmla="val 9124"/>
                <a:gd name="f679" fmla="val 9150"/>
                <a:gd name="f680" fmla="val 221"/>
                <a:gd name="f681" fmla="val 9161"/>
                <a:gd name="f682" fmla="val 175"/>
                <a:gd name="f683" fmla="val 9174"/>
                <a:gd name="f684" fmla="val 9187"/>
                <a:gd name="f685" fmla="val 9198"/>
                <a:gd name="f686" fmla="val 9209"/>
                <a:gd name="f687" fmla="val 9215"/>
                <a:gd name="f688" fmla="val 9222"/>
                <a:gd name="f689" fmla="val 126"/>
                <a:gd name="f690" fmla="val 9231"/>
                <a:gd name="f691" fmla="val 202"/>
                <a:gd name="f692" fmla="val 9247"/>
                <a:gd name="f693" fmla="val 9251"/>
                <a:gd name="f694" fmla="val 222"/>
                <a:gd name="f695" fmla="val 9260"/>
                <a:gd name="f696" fmla="val 9293"/>
                <a:gd name="f697" fmla="val 9319"/>
                <a:gd name="f698" fmla="val 9341"/>
                <a:gd name="f699" fmla="val 371"/>
                <a:gd name="f700" fmla="val 9360"/>
                <a:gd name="f701" fmla="val 9358"/>
                <a:gd name="f702" fmla="val 9366"/>
                <a:gd name="f703" fmla="val 392"/>
                <a:gd name="f704" fmla="val 9370"/>
                <a:gd name="f705" fmla="val 9373"/>
                <a:gd name="f706" fmla="val 9377"/>
                <a:gd name="f707" fmla="val 9380"/>
                <a:gd name="f708" fmla="val 9382"/>
                <a:gd name="f709" fmla="val 9386"/>
                <a:gd name="f710" fmla="val 9392"/>
                <a:gd name="f711" fmla="val 9411"/>
                <a:gd name="f712" fmla="val 9410"/>
                <a:gd name="f713" fmla="val 9437"/>
                <a:gd name="f714" fmla="val 9461"/>
                <a:gd name="f715" fmla="val 353"/>
                <a:gd name="f716" fmla="val 9470"/>
                <a:gd name="f717" fmla="val 9476"/>
                <a:gd name="f718" fmla="val 9489"/>
                <a:gd name="f719" fmla="val 9502"/>
                <a:gd name="f720" fmla="val 9517"/>
                <a:gd name="f721" fmla="val 9534"/>
                <a:gd name="f722" fmla="val 9550"/>
                <a:gd name="f723" fmla="val 342"/>
                <a:gd name="f724" fmla="val 9573"/>
                <a:gd name="f725" fmla="val 9620"/>
                <a:gd name="f726" fmla="val 9643"/>
                <a:gd name="f727" fmla="val 9681"/>
                <a:gd name="f728" fmla="val 9717"/>
                <a:gd name="f729" fmla="val 9740"/>
                <a:gd name="f730" fmla="val 346"/>
                <a:gd name="f731" fmla="val 9764"/>
                <a:gd name="f732" fmla="val 9798"/>
                <a:gd name="f733" fmla="val 9854"/>
                <a:gd name="f734" fmla="val 9909"/>
                <a:gd name="f735" fmla="val 9935"/>
                <a:gd name="f736" fmla="val 9961"/>
                <a:gd name="f737" fmla="val 9983"/>
                <a:gd name="f738" fmla="val 10011"/>
                <a:gd name="f739" fmla="val 10041"/>
                <a:gd name="f740" fmla="val 10059"/>
                <a:gd name="f741" fmla="val 10073"/>
                <a:gd name="f742" fmla="val 10085"/>
                <a:gd name="f743" fmla="val 421"/>
                <a:gd name="f744" fmla="val 10102"/>
                <a:gd name="f745" fmla="val 10117"/>
                <a:gd name="f746" fmla="val 380"/>
                <a:gd name="f747" fmla="val 10154"/>
                <a:gd name="f748" fmla="val 423"/>
                <a:gd name="f749" fmla="val 10174"/>
                <a:gd name="f750" fmla="val 10205"/>
                <a:gd name="f751" fmla="val 10231"/>
                <a:gd name="f752" fmla="val 10287"/>
                <a:gd name="f753" fmla="val 10341"/>
                <a:gd name="f754" fmla="val 10373"/>
                <a:gd name="f755" fmla="val 10395"/>
                <a:gd name="f756" fmla="val 311"/>
                <a:gd name="f757" fmla="val 10421"/>
                <a:gd name="f758" fmla="val 282"/>
                <a:gd name="f759" fmla="val 10446"/>
                <a:gd name="f760" fmla="val 10459"/>
                <a:gd name="f761" fmla="val 10468"/>
                <a:gd name="f762" fmla="val 10484"/>
                <a:gd name="f763" fmla="val 10497"/>
                <a:gd name="f764" fmla="val 10518"/>
                <a:gd name="f765" fmla="val 10537"/>
                <a:gd name="f766" fmla="val 10556"/>
                <a:gd name="f767" fmla="val 10571"/>
                <a:gd name="f768" fmla="val 10587"/>
                <a:gd name="f769" fmla="val 10601"/>
                <a:gd name="f770" fmla="val 10613"/>
                <a:gd name="f771" fmla="val 10625"/>
                <a:gd name="f772" fmla="val 316"/>
                <a:gd name="f773" fmla="val 10637"/>
                <a:gd name="f774" fmla="val 10645"/>
                <a:gd name="f775" fmla="val 10662"/>
                <a:gd name="f776" fmla="val 10692"/>
                <a:gd name="f777" fmla="val 10706"/>
                <a:gd name="f778" fmla="val 10718"/>
                <a:gd name="f779" fmla="val 10721"/>
                <a:gd name="f780" fmla="val 10725"/>
                <a:gd name="f781" fmla="val 10737"/>
                <a:gd name="f782" fmla="val 10742"/>
                <a:gd name="f783" fmla="val 153"/>
                <a:gd name="f784" fmla="val 10746"/>
                <a:gd name="f785" fmla="val 199"/>
                <a:gd name="f786" fmla="val 10755"/>
                <a:gd name="f787" fmla="val 10765"/>
                <a:gd name="f788" fmla="val 10777"/>
                <a:gd name="f789" fmla="val 10793"/>
                <a:gd name="f790" fmla="val 271"/>
                <a:gd name="f791" fmla="val 10803"/>
                <a:gd name="f792" fmla="val 10833"/>
                <a:gd name="f793" fmla="val 10870"/>
                <a:gd name="f794" fmla="val 10886"/>
                <a:gd name="f795" fmla="val 10891"/>
                <a:gd name="f796" fmla="val 375"/>
                <a:gd name="f797" fmla="val 10914"/>
                <a:gd name="f798" fmla="val 10912"/>
                <a:gd name="f799" fmla="val 10923"/>
                <a:gd name="f800" fmla="val 10939"/>
                <a:gd name="f801" fmla="val 10944"/>
                <a:gd name="f802" fmla="val 10955"/>
                <a:gd name="f803" fmla="val 10970"/>
                <a:gd name="f804" fmla="val 426"/>
                <a:gd name="f805" fmla="val 10978"/>
                <a:gd name="f806" fmla="val 11001"/>
                <a:gd name="f807" fmla="val 11025"/>
                <a:gd name="f808" fmla="val 11050"/>
                <a:gd name="f809" fmla="val 11105"/>
                <a:gd name="f810" fmla="val 11135"/>
                <a:gd name="f811" fmla="val 11166"/>
                <a:gd name="f812" fmla="val 254"/>
                <a:gd name="f813" fmla="val 11198"/>
                <a:gd name="f814" fmla="val 11216"/>
                <a:gd name="f815" fmla="val 11233"/>
                <a:gd name="f816" fmla="val 226"/>
                <a:gd name="f817" fmla="val 11251"/>
                <a:gd name="f818" fmla="val 11266"/>
                <a:gd name="f819" fmla="val 11289"/>
                <a:gd name="f820" fmla="val 11314"/>
                <a:gd name="f821" fmla="val 11327"/>
                <a:gd name="f822" fmla="val 11343"/>
                <a:gd name="f823" fmla="val 11362"/>
                <a:gd name="f824" fmla="val 11372"/>
                <a:gd name="f825" fmla="val 11384"/>
                <a:gd name="f826" fmla="val 11398"/>
                <a:gd name="f827" fmla="val 213"/>
                <a:gd name="f828" fmla="val 11416"/>
                <a:gd name="f829" fmla="val 11481"/>
                <a:gd name="f830" fmla="val 11497"/>
                <a:gd name="f831" fmla="val 449"/>
                <a:gd name="f832" fmla="val 11506"/>
                <a:gd name="f833" fmla="val 11522"/>
                <a:gd name="f834" fmla="val 11526"/>
                <a:gd name="f835" fmla="val 473"/>
                <a:gd name="f836" fmla="val 11538"/>
                <a:gd name="f837" fmla="val 477"/>
                <a:gd name="f838" fmla="val 11557"/>
                <a:gd name="f839" fmla="val 11563"/>
                <a:gd name="f840" fmla="val 478"/>
                <a:gd name="f841" fmla="val 11577"/>
                <a:gd name="f842" fmla="val 475"/>
                <a:gd name="f843" fmla="val 11597"/>
                <a:gd name="f844" fmla="val 527"/>
                <a:gd name="f845" fmla="val 11610"/>
                <a:gd name="f846" fmla="val 11629"/>
                <a:gd name="f847" fmla="val 11671"/>
                <a:gd name="f848" fmla="val 11721"/>
                <a:gd name="f849" fmla="val 11741"/>
                <a:gd name="f850" fmla="val 11760"/>
                <a:gd name="f851" fmla="val 11787"/>
                <a:gd name="f852" fmla="val 11813"/>
                <a:gd name="f853" fmla="val 302"/>
                <a:gd name="f854" fmla="val 11843"/>
                <a:gd name="f855" fmla="val 11868"/>
                <a:gd name="f856" fmla="val 11897"/>
                <a:gd name="f857" fmla="val 11926"/>
                <a:gd name="f858" fmla="val 294"/>
                <a:gd name="f859" fmla="val 11960"/>
                <a:gd name="f860" fmla="val 11986"/>
                <a:gd name="f861" fmla="val 12015"/>
                <a:gd name="f862" fmla="val 12055"/>
                <a:gd name="f863" fmla="val 12072"/>
                <a:gd name="f864" fmla="val 12098"/>
                <a:gd name="f865" fmla="val 12123"/>
                <a:gd name="f866" fmla="val 12147"/>
                <a:gd name="f867" fmla="val 12293"/>
                <a:gd name="f868" fmla="val 12427"/>
                <a:gd name="f869" fmla="val 124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80" h="600">
                  <a:moveTo>
                    <a:pt x="f1" y="f2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6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29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2"/>
                  </a:lnTo>
                  <a:lnTo>
                    <a:pt x="f62" y="f30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5"/>
                  </a:lnTo>
                  <a:lnTo>
                    <a:pt x="f74" y="f75"/>
                  </a:lnTo>
                  <a:lnTo>
                    <a:pt x="f76" y="f70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31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52"/>
                  </a:lnTo>
                  <a:lnTo>
                    <a:pt x="f129" y="f0"/>
                  </a:lnTo>
                  <a:lnTo>
                    <a:pt x="f130" y="f127"/>
                  </a:lnTo>
                  <a:lnTo>
                    <a:pt x="f131" y="f132"/>
                  </a:lnTo>
                  <a:lnTo>
                    <a:pt x="f133" y="f109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94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48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31"/>
                  </a:lnTo>
                  <a:lnTo>
                    <a:pt x="f161" y="f98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53"/>
                  </a:lnTo>
                  <a:lnTo>
                    <a:pt x="f181" y="f31"/>
                  </a:lnTo>
                  <a:lnTo>
                    <a:pt x="f182" y="f183"/>
                  </a:lnTo>
                  <a:lnTo>
                    <a:pt x="f184" y="f60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54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94" y="f195"/>
                  </a:lnTo>
                  <a:lnTo>
                    <a:pt x="f196" y="f197"/>
                  </a:lnTo>
                  <a:lnTo>
                    <a:pt x="f196" y="f198"/>
                  </a:lnTo>
                  <a:lnTo>
                    <a:pt x="f199" y="f200"/>
                  </a:lnTo>
                  <a:lnTo>
                    <a:pt x="f201" y="f200"/>
                  </a:lnTo>
                  <a:lnTo>
                    <a:pt x="f202" y="f203"/>
                  </a:lnTo>
                  <a:lnTo>
                    <a:pt x="f204" y="f197"/>
                  </a:lnTo>
                  <a:lnTo>
                    <a:pt x="f205" y="f2"/>
                  </a:lnTo>
                  <a:lnTo>
                    <a:pt x="f206" y="f8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115"/>
                  </a:lnTo>
                  <a:lnTo>
                    <a:pt x="f214" y="f137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94"/>
                  </a:lnTo>
                  <a:lnTo>
                    <a:pt x="f220" y="f100"/>
                  </a:lnTo>
                  <a:lnTo>
                    <a:pt x="f221" y="f216"/>
                  </a:lnTo>
                  <a:lnTo>
                    <a:pt x="f222" y="f100"/>
                  </a:lnTo>
                  <a:lnTo>
                    <a:pt x="f223" y="f94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230" y="f231"/>
                  </a:lnTo>
                  <a:lnTo>
                    <a:pt x="f232" y="f60"/>
                  </a:lnTo>
                  <a:lnTo>
                    <a:pt x="f233" y="f234"/>
                  </a:lnTo>
                  <a:lnTo>
                    <a:pt x="f235" y="f198"/>
                  </a:lnTo>
                  <a:lnTo>
                    <a:pt x="f236" y="f237"/>
                  </a:lnTo>
                  <a:lnTo>
                    <a:pt x="f238" y="f12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42"/>
                  </a:lnTo>
                  <a:lnTo>
                    <a:pt x="f252" y="f24"/>
                  </a:lnTo>
                  <a:lnTo>
                    <a:pt x="f253" y="f254"/>
                  </a:lnTo>
                  <a:lnTo>
                    <a:pt x="f255" y="f256"/>
                  </a:lnTo>
                  <a:lnTo>
                    <a:pt x="f257" y="f68"/>
                  </a:lnTo>
                  <a:lnTo>
                    <a:pt x="f258" y="f259"/>
                  </a:lnTo>
                  <a:lnTo>
                    <a:pt x="f260" y="f261"/>
                  </a:lnTo>
                  <a:lnTo>
                    <a:pt x="f262" y="f21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3"/>
                  </a:lnTo>
                  <a:lnTo>
                    <a:pt x="f268" y="f37"/>
                  </a:lnTo>
                  <a:lnTo>
                    <a:pt x="f269" y="f261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80"/>
                  </a:lnTo>
                  <a:lnTo>
                    <a:pt x="f281" y="f282"/>
                  </a:lnTo>
                  <a:lnTo>
                    <a:pt x="f283" y="f284"/>
                  </a:lnTo>
                  <a:lnTo>
                    <a:pt x="f285" y="f286"/>
                  </a:lnTo>
                  <a:lnTo>
                    <a:pt x="f287" y="f288"/>
                  </a:lnTo>
                  <a:lnTo>
                    <a:pt x="f289" y="f12"/>
                  </a:lnTo>
                  <a:lnTo>
                    <a:pt x="f290" y="f240"/>
                  </a:lnTo>
                  <a:lnTo>
                    <a:pt x="f291" y="f292"/>
                  </a:lnTo>
                  <a:lnTo>
                    <a:pt x="f293" y="f13"/>
                  </a:lnTo>
                  <a:lnTo>
                    <a:pt x="f294" y="f240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300"/>
                  </a:lnTo>
                  <a:lnTo>
                    <a:pt x="f301" y="f248"/>
                  </a:lnTo>
                  <a:lnTo>
                    <a:pt x="f302" y="f70"/>
                  </a:lnTo>
                  <a:lnTo>
                    <a:pt x="f303" y="f244"/>
                  </a:lnTo>
                  <a:lnTo>
                    <a:pt x="f304" y="f70"/>
                  </a:lnTo>
                  <a:lnTo>
                    <a:pt x="f305" y="f78"/>
                  </a:lnTo>
                  <a:lnTo>
                    <a:pt x="f306" y="f34"/>
                  </a:lnTo>
                  <a:lnTo>
                    <a:pt x="f307" y="f21"/>
                  </a:lnTo>
                  <a:lnTo>
                    <a:pt x="f308" y="f309"/>
                  </a:lnTo>
                  <a:lnTo>
                    <a:pt x="f310" y="f155"/>
                  </a:lnTo>
                  <a:lnTo>
                    <a:pt x="f311" y="f98"/>
                  </a:lnTo>
                  <a:lnTo>
                    <a:pt x="f312" y="f313"/>
                  </a:lnTo>
                  <a:lnTo>
                    <a:pt x="f314" y="f139"/>
                  </a:lnTo>
                  <a:lnTo>
                    <a:pt x="f314" y="f315"/>
                  </a:lnTo>
                  <a:lnTo>
                    <a:pt x="f316" y="f317"/>
                  </a:lnTo>
                  <a:lnTo>
                    <a:pt x="f318" y="f319"/>
                  </a:lnTo>
                  <a:lnTo>
                    <a:pt x="f320" y="f319"/>
                  </a:lnTo>
                  <a:lnTo>
                    <a:pt x="f321" y="f319"/>
                  </a:lnTo>
                  <a:lnTo>
                    <a:pt x="f322" y="f323"/>
                  </a:lnTo>
                  <a:lnTo>
                    <a:pt x="f324" y="f139"/>
                  </a:lnTo>
                  <a:lnTo>
                    <a:pt x="f325" y="f326"/>
                  </a:lnTo>
                  <a:lnTo>
                    <a:pt x="f327" y="f102"/>
                  </a:lnTo>
                  <a:lnTo>
                    <a:pt x="f328" y="f39"/>
                  </a:lnTo>
                  <a:lnTo>
                    <a:pt x="f329" y="f330"/>
                  </a:lnTo>
                  <a:lnTo>
                    <a:pt x="f331" y="f332"/>
                  </a:lnTo>
                  <a:lnTo>
                    <a:pt x="f333" y="f169"/>
                  </a:lnTo>
                  <a:lnTo>
                    <a:pt x="f334" y="f335"/>
                  </a:lnTo>
                  <a:lnTo>
                    <a:pt x="f336" y="f37"/>
                  </a:lnTo>
                  <a:lnTo>
                    <a:pt x="f337" y="f338"/>
                  </a:lnTo>
                  <a:lnTo>
                    <a:pt x="f339" y="f340"/>
                  </a:lnTo>
                  <a:lnTo>
                    <a:pt x="f341" y="f244"/>
                  </a:lnTo>
                  <a:lnTo>
                    <a:pt x="f342" y="f343"/>
                  </a:lnTo>
                  <a:lnTo>
                    <a:pt x="f344" y="f12"/>
                  </a:lnTo>
                  <a:lnTo>
                    <a:pt x="f345" y="f346"/>
                  </a:lnTo>
                  <a:lnTo>
                    <a:pt x="f347" y="f348"/>
                  </a:lnTo>
                  <a:lnTo>
                    <a:pt x="f349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lnTo>
                    <a:pt x="f359" y="f356"/>
                  </a:lnTo>
                  <a:lnTo>
                    <a:pt x="f360" y="f361"/>
                  </a:lnTo>
                  <a:lnTo>
                    <a:pt x="f362" y="f363"/>
                  </a:lnTo>
                  <a:lnTo>
                    <a:pt x="f364" y="f365"/>
                  </a:lnTo>
                  <a:lnTo>
                    <a:pt x="f366" y="f7"/>
                  </a:lnTo>
                  <a:lnTo>
                    <a:pt x="f367" y="f361"/>
                  </a:lnTo>
                  <a:lnTo>
                    <a:pt x="f368" y="f369"/>
                  </a:lnTo>
                  <a:lnTo>
                    <a:pt x="f370" y="f371"/>
                  </a:lnTo>
                  <a:lnTo>
                    <a:pt x="f372" y="f261"/>
                  </a:lnTo>
                  <a:lnTo>
                    <a:pt x="f373" y="f374"/>
                  </a:lnTo>
                  <a:lnTo>
                    <a:pt x="f375" y="f183"/>
                  </a:lnTo>
                  <a:lnTo>
                    <a:pt x="f376" y="f29"/>
                  </a:lnTo>
                  <a:lnTo>
                    <a:pt x="f377" y="f88"/>
                  </a:lnTo>
                  <a:lnTo>
                    <a:pt x="f378" y="f379"/>
                  </a:lnTo>
                  <a:lnTo>
                    <a:pt x="f380" y="f381"/>
                  </a:lnTo>
                  <a:lnTo>
                    <a:pt x="f382" y="f383"/>
                  </a:lnTo>
                  <a:lnTo>
                    <a:pt x="f384" y="f135"/>
                  </a:lnTo>
                  <a:lnTo>
                    <a:pt x="f385" y="f309"/>
                  </a:lnTo>
                  <a:lnTo>
                    <a:pt x="f386" y="f387"/>
                  </a:lnTo>
                  <a:lnTo>
                    <a:pt x="f388" y="f163"/>
                  </a:lnTo>
                  <a:lnTo>
                    <a:pt x="f389" y="f390"/>
                  </a:lnTo>
                  <a:lnTo>
                    <a:pt x="f391" y="f392"/>
                  </a:lnTo>
                  <a:lnTo>
                    <a:pt x="f393" y="f2"/>
                  </a:lnTo>
                  <a:lnTo>
                    <a:pt x="f394" y="f395"/>
                  </a:lnTo>
                  <a:lnTo>
                    <a:pt x="f396" y="f397"/>
                  </a:lnTo>
                  <a:lnTo>
                    <a:pt x="f398" y="f399"/>
                  </a:lnTo>
                  <a:lnTo>
                    <a:pt x="f400" y="f18"/>
                  </a:lnTo>
                  <a:lnTo>
                    <a:pt x="f401" y="f402"/>
                  </a:lnTo>
                  <a:lnTo>
                    <a:pt x="f403" y="f198"/>
                  </a:lnTo>
                  <a:lnTo>
                    <a:pt x="f404" y="f82"/>
                  </a:lnTo>
                  <a:lnTo>
                    <a:pt x="f405" y="f406"/>
                  </a:lnTo>
                  <a:lnTo>
                    <a:pt x="f407" y="f399"/>
                  </a:lnTo>
                  <a:lnTo>
                    <a:pt x="f408" y="f409"/>
                  </a:lnTo>
                  <a:lnTo>
                    <a:pt x="f410" y="f411"/>
                  </a:lnTo>
                  <a:lnTo>
                    <a:pt x="f412" y="f409"/>
                  </a:lnTo>
                  <a:lnTo>
                    <a:pt x="f413" y="f414"/>
                  </a:lnTo>
                  <a:lnTo>
                    <a:pt x="f415" y="f416"/>
                  </a:lnTo>
                  <a:lnTo>
                    <a:pt x="f417" y="f188"/>
                  </a:lnTo>
                  <a:lnTo>
                    <a:pt x="f418" y="f419"/>
                  </a:lnTo>
                  <a:lnTo>
                    <a:pt x="f420" y="f421"/>
                  </a:lnTo>
                  <a:lnTo>
                    <a:pt x="f422" y="f423"/>
                  </a:lnTo>
                  <a:lnTo>
                    <a:pt x="f424" y="f163"/>
                  </a:lnTo>
                  <a:lnTo>
                    <a:pt x="f425" y="f29"/>
                  </a:lnTo>
                  <a:lnTo>
                    <a:pt x="f426" y="f125"/>
                  </a:lnTo>
                  <a:lnTo>
                    <a:pt x="f427" y="f390"/>
                  </a:lnTo>
                  <a:lnTo>
                    <a:pt x="f428" y="f416"/>
                  </a:lnTo>
                  <a:lnTo>
                    <a:pt x="f429" y="f165"/>
                  </a:lnTo>
                  <a:lnTo>
                    <a:pt x="f430" y="f119"/>
                  </a:lnTo>
                  <a:lnTo>
                    <a:pt x="f431" y="f432"/>
                  </a:lnTo>
                  <a:lnTo>
                    <a:pt x="f433" y="f434"/>
                  </a:lnTo>
                  <a:lnTo>
                    <a:pt x="f435" y="f436"/>
                  </a:lnTo>
                  <a:lnTo>
                    <a:pt x="f437" y="f25"/>
                  </a:lnTo>
                  <a:lnTo>
                    <a:pt x="f438" y="f271"/>
                  </a:lnTo>
                  <a:lnTo>
                    <a:pt x="f439" y="f84"/>
                  </a:lnTo>
                  <a:lnTo>
                    <a:pt x="f440" y="f200"/>
                  </a:lnTo>
                  <a:lnTo>
                    <a:pt x="f441" y="f234"/>
                  </a:lnTo>
                  <a:lnTo>
                    <a:pt x="f442" y="f21"/>
                  </a:lnTo>
                  <a:lnTo>
                    <a:pt x="f443" y="f23"/>
                  </a:lnTo>
                  <a:lnTo>
                    <a:pt x="f444" y="f28"/>
                  </a:lnTo>
                  <a:lnTo>
                    <a:pt x="f445" y="f446"/>
                  </a:lnTo>
                  <a:lnTo>
                    <a:pt x="f447" y="f416"/>
                  </a:lnTo>
                  <a:lnTo>
                    <a:pt x="f448" y="f449"/>
                  </a:lnTo>
                  <a:lnTo>
                    <a:pt x="f450" y="f188"/>
                  </a:lnTo>
                  <a:lnTo>
                    <a:pt x="f451" y="f434"/>
                  </a:lnTo>
                  <a:lnTo>
                    <a:pt x="f452" y="f123"/>
                  </a:lnTo>
                  <a:lnTo>
                    <a:pt x="f453" y="f454"/>
                  </a:lnTo>
                  <a:lnTo>
                    <a:pt x="f455" y="f456"/>
                  </a:lnTo>
                  <a:lnTo>
                    <a:pt x="f457" y="f78"/>
                  </a:lnTo>
                  <a:lnTo>
                    <a:pt x="f458" y="f254"/>
                  </a:lnTo>
                  <a:lnTo>
                    <a:pt x="f459" y="f246"/>
                  </a:lnTo>
                  <a:lnTo>
                    <a:pt x="f460" y="f461"/>
                  </a:lnTo>
                  <a:lnTo>
                    <a:pt x="f462" y="f463"/>
                  </a:lnTo>
                  <a:lnTo>
                    <a:pt x="f464" y="f465"/>
                  </a:lnTo>
                  <a:lnTo>
                    <a:pt x="f466" y="f467"/>
                  </a:lnTo>
                  <a:lnTo>
                    <a:pt x="f468" y="f469"/>
                  </a:lnTo>
                  <a:lnTo>
                    <a:pt x="f470" y="f471"/>
                  </a:lnTo>
                  <a:lnTo>
                    <a:pt x="f472" y="f473"/>
                  </a:lnTo>
                  <a:lnTo>
                    <a:pt x="f474" y="f246"/>
                  </a:lnTo>
                  <a:lnTo>
                    <a:pt x="f475" y="f244"/>
                  </a:lnTo>
                  <a:lnTo>
                    <a:pt x="f476" y="f471"/>
                  </a:lnTo>
                  <a:lnTo>
                    <a:pt x="f477" y="f461"/>
                  </a:lnTo>
                  <a:lnTo>
                    <a:pt x="f478" y="f479"/>
                  </a:lnTo>
                  <a:lnTo>
                    <a:pt x="f480" y="f240"/>
                  </a:lnTo>
                  <a:lnTo>
                    <a:pt x="f481" y="f246"/>
                  </a:lnTo>
                  <a:lnTo>
                    <a:pt x="f482" y="f483"/>
                  </a:lnTo>
                  <a:lnTo>
                    <a:pt x="f484" y="f485"/>
                  </a:lnTo>
                  <a:lnTo>
                    <a:pt x="f486" y="f286"/>
                  </a:lnTo>
                  <a:lnTo>
                    <a:pt x="f487" y="f461"/>
                  </a:lnTo>
                  <a:lnTo>
                    <a:pt x="f488" y="f277"/>
                  </a:lnTo>
                  <a:lnTo>
                    <a:pt x="f489" y="f275"/>
                  </a:lnTo>
                  <a:lnTo>
                    <a:pt x="f490" y="f491"/>
                  </a:lnTo>
                  <a:lnTo>
                    <a:pt x="f492" y="f28"/>
                  </a:lnTo>
                  <a:lnTo>
                    <a:pt x="f493" y="f494"/>
                  </a:lnTo>
                  <a:lnTo>
                    <a:pt x="f495" y="f200"/>
                  </a:lnTo>
                  <a:lnTo>
                    <a:pt x="f496" y="f454"/>
                  </a:lnTo>
                  <a:lnTo>
                    <a:pt x="f497" y="f498"/>
                  </a:lnTo>
                  <a:lnTo>
                    <a:pt x="f499" y="f500"/>
                  </a:lnTo>
                  <a:lnTo>
                    <a:pt x="f501" y="f502"/>
                  </a:lnTo>
                  <a:lnTo>
                    <a:pt x="f503" y="f446"/>
                  </a:lnTo>
                  <a:lnTo>
                    <a:pt x="f504" y="f505"/>
                  </a:lnTo>
                  <a:lnTo>
                    <a:pt x="f506" y="f75"/>
                  </a:lnTo>
                  <a:lnTo>
                    <a:pt x="f507" y="f508"/>
                  </a:lnTo>
                  <a:lnTo>
                    <a:pt x="f509" y="f275"/>
                  </a:lnTo>
                  <a:lnTo>
                    <a:pt x="f510" y="f193"/>
                  </a:lnTo>
                  <a:lnTo>
                    <a:pt x="f511" y="f512"/>
                  </a:lnTo>
                  <a:lnTo>
                    <a:pt x="f513" y="f191"/>
                  </a:lnTo>
                  <a:lnTo>
                    <a:pt x="f514" y="f125"/>
                  </a:lnTo>
                  <a:lnTo>
                    <a:pt x="f515" y="f264"/>
                  </a:lnTo>
                  <a:lnTo>
                    <a:pt x="f516" y="f517"/>
                  </a:lnTo>
                  <a:lnTo>
                    <a:pt x="f518" y="f519"/>
                  </a:lnTo>
                  <a:lnTo>
                    <a:pt x="f520" y="f21"/>
                  </a:lnTo>
                  <a:lnTo>
                    <a:pt x="f521" y="f522"/>
                  </a:lnTo>
                  <a:lnTo>
                    <a:pt x="f523" y="f524"/>
                  </a:lnTo>
                  <a:lnTo>
                    <a:pt x="f525" y="f461"/>
                  </a:lnTo>
                  <a:lnTo>
                    <a:pt x="f526" y="f68"/>
                  </a:lnTo>
                  <a:lnTo>
                    <a:pt x="f527" y="f240"/>
                  </a:lnTo>
                  <a:lnTo>
                    <a:pt x="f528" y="f529"/>
                  </a:lnTo>
                  <a:lnTo>
                    <a:pt x="f530" y="f531"/>
                  </a:lnTo>
                  <a:lnTo>
                    <a:pt x="f532" y="f533"/>
                  </a:lnTo>
                  <a:lnTo>
                    <a:pt x="f534" y="f529"/>
                  </a:lnTo>
                  <a:lnTo>
                    <a:pt x="f535" y="f350"/>
                  </a:lnTo>
                  <a:lnTo>
                    <a:pt x="f536" y="f537"/>
                  </a:lnTo>
                  <a:lnTo>
                    <a:pt x="f538" y="f539"/>
                  </a:lnTo>
                  <a:lnTo>
                    <a:pt x="f540" y="f541"/>
                  </a:lnTo>
                  <a:lnTo>
                    <a:pt x="f542" y="f543"/>
                  </a:lnTo>
                  <a:lnTo>
                    <a:pt x="f544" y="f9"/>
                  </a:lnTo>
                  <a:lnTo>
                    <a:pt x="f545" y="f546"/>
                  </a:lnTo>
                  <a:lnTo>
                    <a:pt x="f547" y="f346"/>
                  </a:lnTo>
                  <a:lnTo>
                    <a:pt x="f548" y="f68"/>
                  </a:lnTo>
                  <a:lnTo>
                    <a:pt x="f549" y="f461"/>
                  </a:lnTo>
                  <a:lnTo>
                    <a:pt x="f550" y="f471"/>
                  </a:lnTo>
                  <a:lnTo>
                    <a:pt x="f551" y="f68"/>
                  </a:lnTo>
                  <a:lnTo>
                    <a:pt x="f552" y="f500"/>
                  </a:lnTo>
                  <a:lnTo>
                    <a:pt x="f553" y="f200"/>
                  </a:lnTo>
                  <a:lnTo>
                    <a:pt x="f554" y="f399"/>
                  </a:lnTo>
                  <a:lnTo>
                    <a:pt x="f555" y="f399"/>
                  </a:lnTo>
                  <a:lnTo>
                    <a:pt x="f556" y="f8"/>
                  </a:lnTo>
                  <a:lnTo>
                    <a:pt x="f557" y="f198"/>
                  </a:lnTo>
                  <a:lnTo>
                    <a:pt x="f558" y="f559"/>
                  </a:lnTo>
                  <a:lnTo>
                    <a:pt x="f560" y="f259"/>
                  </a:lnTo>
                  <a:lnTo>
                    <a:pt x="f561" y="f16"/>
                  </a:lnTo>
                  <a:lnTo>
                    <a:pt x="f562" y="f563"/>
                  </a:lnTo>
                  <a:lnTo>
                    <a:pt x="f564" y="f26"/>
                  </a:lnTo>
                  <a:lnTo>
                    <a:pt x="f565" y="f563"/>
                  </a:lnTo>
                  <a:lnTo>
                    <a:pt x="f566" y="f4"/>
                  </a:lnTo>
                  <a:lnTo>
                    <a:pt x="f567" y="f568"/>
                  </a:lnTo>
                  <a:lnTo>
                    <a:pt x="f569" y="f570"/>
                  </a:lnTo>
                  <a:lnTo>
                    <a:pt x="f571" y="f500"/>
                  </a:lnTo>
                  <a:lnTo>
                    <a:pt x="f572" y="f573"/>
                  </a:lnTo>
                  <a:lnTo>
                    <a:pt x="f574" y="f434"/>
                  </a:lnTo>
                  <a:lnTo>
                    <a:pt x="f575" y="f576"/>
                  </a:lnTo>
                  <a:lnTo>
                    <a:pt x="f577" y="f115"/>
                  </a:lnTo>
                  <a:lnTo>
                    <a:pt x="f578" y="f579"/>
                  </a:lnTo>
                  <a:lnTo>
                    <a:pt x="f580" y="f98"/>
                  </a:lnTo>
                  <a:lnTo>
                    <a:pt x="f581" y="f40"/>
                  </a:lnTo>
                  <a:lnTo>
                    <a:pt x="f582" y="f94"/>
                  </a:lnTo>
                  <a:lnTo>
                    <a:pt x="f583" y="f584"/>
                  </a:lnTo>
                  <a:lnTo>
                    <a:pt x="f585" y="f586"/>
                  </a:lnTo>
                  <a:lnTo>
                    <a:pt x="f587" y="f588"/>
                  </a:lnTo>
                  <a:lnTo>
                    <a:pt x="f589" y="f315"/>
                  </a:lnTo>
                  <a:lnTo>
                    <a:pt x="f590" y="f591"/>
                  </a:lnTo>
                  <a:lnTo>
                    <a:pt x="f592" y="f593"/>
                  </a:lnTo>
                  <a:lnTo>
                    <a:pt x="f594" y="f591"/>
                  </a:lnTo>
                  <a:lnTo>
                    <a:pt x="f595" y="f150"/>
                  </a:lnTo>
                  <a:lnTo>
                    <a:pt x="f596" y="f597"/>
                  </a:lnTo>
                  <a:lnTo>
                    <a:pt x="f598" y="f332"/>
                  </a:lnTo>
                  <a:lnTo>
                    <a:pt x="f599" y="f600"/>
                  </a:lnTo>
                  <a:lnTo>
                    <a:pt x="f601" y="f387"/>
                  </a:lnTo>
                  <a:lnTo>
                    <a:pt x="f602" y="f35"/>
                  </a:lnTo>
                  <a:lnTo>
                    <a:pt x="f603" y="f231"/>
                  </a:lnTo>
                  <a:lnTo>
                    <a:pt x="f604" y="f605"/>
                  </a:lnTo>
                  <a:lnTo>
                    <a:pt x="f606" y="f33"/>
                  </a:lnTo>
                  <a:lnTo>
                    <a:pt x="f607" y="f608"/>
                  </a:lnTo>
                  <a:lnTo>
                    <a:pt x="f609" y="f610"/>
                  </a:lnTo>
                  <a:lnTo>
                    <a:pt x="f611" y="f608"/>
                  </a:lnTo>
                  <a:lnTo>
                    <a:pt x="f612" y="f50"/>
                  </a:lnTo>
                  <a:lnTo>
                    <a:pt x="f613" y="f614"/>
                  </a:lnTo>
                  <a:lnTo>
                    <a:pt x="f615" y="f88"/>
                  </a:lnTo>
                  <a:lnTo>
                    <a:pt x="f616" y="f617"/>
                  </a:lnTo>
                  <a:lnTo>
                    <a:pt x="f618" y="f56"/>
                  </a:lnTo>
                  <a:lnTo>
                    <a:pt x="f619" y="f449"/>
                  </a:lnTo>
                  <a:lnTo>
                    <a:pt x="f620" y="f414"/>
                  </a:lnTo>
                  <a:lnTo>
                    <a:pt x="f621" y="f622"/>
                  </a:lnTo>
                  <a:lnTo>
                    <a:pt x="f623" y="f56"/>
                  </a:lnTo>
                  <a:lnTo>
                    <a:pt x="f624" y="f212"/>
                  </a:lnTo>
                  <a:lnTo>
                    <a:pt x="f625" y="f626"/>
                  </a:lnTo>
                  <a:lnTo>
                    <a:pt x="f627" y="f188"/>
                  </a:lnTo>
                  <a:lnTo>
                    <a:pt x="f628" y="f0"/>
                  </a:lnTo>
                  <a:lnTo>
                    <a:pt x="f629" y="f37"/>
                  </a:lnTo>
                  <a:lnTo>
                    <a:pt x="f630" y="f88"/>
                  </a:lnTo>
                  <a:lnTo>
                    <a:pt x="f631" y="f52"/>
                  </a:lnTo>
                  <a:lnTo>
                    <a:pt x="f632" y="f229"/>
                  </a:lnTo>
                  <a:lnTo>
                    <a:pt x="f633" y="f634"/>
                  </a:lnTo>
                  <a:lnTo>
                    <a:pt x="f635" y="f423"/>
                  </a:lnTo>
                  <a:lnTo>
                    <a:pt x="f636" y="f137"/>
                  </a:lnTo>
                  <a:lnTo>
                    <a:pt x="f637" y="f92"/>
                  </a:lnTo>
                  <a:lnTo>
                    <a:pt x="f638" y="f387"/>
                  </a:lnTo>
                  <a:lnTo>
                    <a:pt x="f639" y="f90"/>
                  </a:lnTo>
                  <a:lnTo>
                    <a:pt x="f640" y="f326"/>
                  </a:lnTo>
                  <a:lnTo>
                    <a:pt x="f641" y="f109"/>
                  </a:lnTo>
                  <a:lnTo>
                    <a:pt x="f642" y="f135"/>
                  </a:lnTo>
                  <a:lnTo>
                    <a:pt x="f643" y="f644"/>
                  </a:lnTo>
                  <a:lnTo>
                    <a:pt x="f645" y="f25"/>
                  </a:lnTo>
                  <a:lnTo>
                    <a:pt x="f646" y="f647"/>
                  </a:lnTo>
                  <a:lnTo>
                    <a:pt x="f648" y="f275"/>
                  </a:lnTo>
                  <a:lnTo>
                    <a:pt x="f649" y="f395"/>
                  </a:lnTo>
                  <a:lnTo>
                    <a:pt x="f650" y="f651"/>
                  </a:lnTo>
                  <a:lnTo>
                    <a:pt x="f652" y="f271"/>
                  </a:lnTo>
                  <a:lnTo>
                    <a:pt x="f653" y="f654"/>
                  </a:lnTo>
                  <a:lnTo>
                    <a:pt x="f655" y="f491"/>
                  </a:lnTo>
                  <a:lnTo>
                    <a:pt x="f656" y="f454"/>
                  </a:lnTo>
                  <a:lnTo>
                    <a:pt x="f657" y="f275"/>
                  </a:lnTo>
                  <a:lnTo>
                    <a:pt x="f658" y="f651"/>
                  </a:lnTo>
                  <a:lnTo>
                    <a:pt x="f659" y="f660"/>
                  </a:lnTo>
                  <a:lnTo>
                    <a:pt x="f661" y="f234"/>
                  </a:lnTo>
                  <a:lnTo>
                    <a:pt x="f662" y="f115"/>
                  </a:lnTo>
                  <a:lnTo>
                    <a:pt x="f663" y="f374"/>
                  </a:lnTo>
                  <a:lnTo>
                    <a:pt x="f664" y="f41"/>
                  </a:lnTo>
                  <a:lnTo>
                    <a:pt x="f665" y="f29"/>
                  </a:lnTo>
                  <a:lnTo>
                    <a:pt x="f666" y="f115"/>
                  </a:lnTo>
                  <a:lnTo>
                    <a:pt x="f667" y="f173"/>
                  </a:lnTo>
                  <a:lnTo>
                    <a:pt x="f668" y="f669"/>
                  </a:lnTo>
                  <a:lnTo>
                    <a:pt x="f670" y="f387"/>
                  </a:lnTo>
                  <a:lnTo>
                    <a:pt x="f671" y="f159"/>
                  </a:lnTo>
                  <a:lnTo>
                    <a:pt x="f672" y="f125"/>
                  </a:lnTo>
                  <a:lnTo>
                    <a:pt x="f673" y="f117"/>
                  </a:lnTo>
                  <a:lnTo>
                    <a:pt x="f674" y="f675"/>
                  </a:lnTo>
                  <a:lnTo>
                    <a:pt x="f676" y="f115"/>
                  </a:lnTo>
                  <a:lnTo>
                    <a:pt x="f677" y="f651"/>
                  </a:lnTo>
                  <a:lnTo>
                    <a:pt x="f678" y="f64"/>
                  </a:lnTo>
                  <a:lnTo>
                    <a:pt x="f679" y="f680"/>
                  </a:lnTo>
                  <a:lnTo>
                    <a:pt x="f681" y="f682"/>
                  </a:lnTo>
                  <a:lnTo>
                    <a:pt x="f683" y="f483"/>
                  </a:lnTo>
                  <a:lnTo>
                    <a:pt x="f684" y="f256"/>
                  </a:lnTo>
                  <a:lnTo>
                    <a:pt x="f685" y="f563"/>
                  </a:lnTo>
                  <a:lnTo>
                    <a:pt x="f686" y="f340"/>
                  </a:lnTo>
                  <a:lnTo>
                    <a:pt x="f687" y="f340"/>
                  </a:lnTo>
                  <a:lnTo>
                    <a:pt x="f688" y="f689"/>
                  </a:lnTo>
                  <a:lnTo>
                    <a:pt x="f690" y="f691"/>
                  </a:lnTo>
                  <a:lnTo>
                    <a:pt x="f692" y="f75"/>
                  </a:lnTo>
                  <a:lnTo>
                    <a:pt x="f693" y="f694"/>
                  </a:lnTo>
                  <a:lnTo>
                    <a:pt x="f695" y="f237"/>
                  </a:lnTo>
                  <a:lnTo>
                    <a:pt x="f696" y="f508"/>
                  </a:lnTo>
                  <a:lnTo>
                    <a:pt x="f697" y="f34"/>
                  </a:lnTo>
                  <a:lnTo>
                    <a:pt x="f698" y="f699"/>
                  </a:lnTo>
                  <a:lnTo>
                    <a:pt x="f700" y="f231"/>
                  </a:lnTo>
                  <a:lnTo>
                    <a:pt x="f701" y="f419"/>
                  </a:lnTo>
                  <a:lnTo>
                    <a:pt x="f702" y="f703"/>
                  </a:lnTo>
                  <a:lnTo>
                    <a:pt x="f704" y="f421"/>
                  </a:lnTo>
                  <a:lnTo>
                    <a:pt x="f705" y="f165"/>
                  </a:lnTo>
                  <a:lnTo>
                    <a:pt x="f706" y="f165"/>
                  </a:lnTo>
                  <a:lnTo>
                    <a:pt x="f707" y="f165"/>
                  </a:lnTo>
                  <a:lnTo>
                    <a:pt x="f708" y="f43"/>
                  </a:lnTo>
                  <a:lnTo>
                    <a:pt x="f709" y="f703"/>
                  </a:lnTo>
                  <a:lnTo>
                    <a:pt x="f710" y="f419"/>
                  </a:lnTo>
                  <a:lnTo>
                    <a:pt x="f711" y="f600"/>
                  </a:lnTo>
                  <a:lnTo>
                    <a:pt x="f712" y="f56"/>
                  </a:lnTo>
                  <a:lnTo>
                    <a:pt x="f713" y="f446"/>
                  </a:lnTo>
                  <a:lnTo>
                    <a:pt x="f714" y="f715"/>
                  </a:lnTo>
                  <a:lnTo>
                    <a:pt x="f716" y="f434"/>
                  </a:lnTo>
                  <a:lnTo>
                    <a:pt x="f717" y="f123"/>
                  </a:lnTo>
                  <a:lnTo>
                    <a:pt x="f718" y="f195"/>
                  </a:lnTo>
                  <a:lnTo>
                    <a:pt x="f719" y="f78"/>
                  </a:lnTo>
                  <a:lnTo>
                    <a:pt x="f720" y="f197"/>
                  </a:lnTo>
                  <a:lnTo>
                    <a:pt x="f721" y="f197"/>
                  </a:lnTo>
                  <a:lnTo>
                    <a:pt x="f722" y="f723"/>
                  </a:lnTo>
                  <a:lnTo>
                    <a:pt x="f724" y="f195"/>
                  </a:lnTo>
                  <a:lnTo>
                    <a:pt x="f725" y="f517"/>
                  </a:lnTo>
                  <a:lnTo>
                    <a:pt x="f726" y="f576"/>
                  </a:lnTo>
                  <a:lnTo>
                    <a:pt x="f727" y="f125"/>
                  </a:lnTo>
                  <a:lnTo>
                    <a:pt x="f728" y="f117"/>
                  </a:lnTo>
                  <a:lnTo>
                    <a:pt x="f729" y="f730"/>
                  </a:lnTo>
                  <a:lnTo>
                    <a:pt x="f731" y="f23"/>
                  </a:lnTo>
                  <a:lnTo>
                    <a:pt x="f732" y="f392"/>
                  </a:lnTo>
                  <a:lnTo>
                    <a:pt x="f733" y="f119"/>
                  </a:lnTo>
                  <a:lnTo>
                    <a:pt x="f734" y="f56"/>
                  </a:lnTo>
                  <a:lnTo>
                    <a:pt x="f735" y="f23"/>
                  </a:lnTo>
                  <a:lnTo>
                    <a:pt x="f736" y="f23"/>
                  </a:lnTo>
                  <a:lnTo>
                    <a:pt x="f737" y="f21"/>
                  </a:lnTo>
                  <a:lnTo>
                    <a:pt x="f738" y="f119"/>
                  </a:lnTo>
                  <a:lnTo>
                    <a:pt x="f739" y="f23"/>
                  </a:lnTo>
                  <a:lnTo>
                    <a:pt x="f740" y="f115"/>
                  </a:lnTo>
                  <a:lnTo>
                    <a:pt x="f741" y="f335"/>
                  </a:lnTo>
                  <a:lnTo>
                    <a:pt x="f742" y="f743"/>
                  </a:lnTo>
                  <a:lnTo>
                    <a:pt x="f744" y="f177"/>
                  </a:lnTo>
                  <a:lnTo>
                    <a:pt x="f745" y="f746"/>
                  </a:lnTo>
                  <a:lnTo>
                    <a:pt x="f747" y="f748"/>
                  </a:lnTo>
                  <a:lnTo>
                    <a:pt x="f749" y="f90"/>
                  </a:lnTo>
                  <a:lnTo>
                    <a:pt x="f750" y="f193"/>
                  </a:lnTo>
                  <a:lnTo>
                    <a:pt x="f751" y="f56"/>
                  </a:lnTo>
                  <a:lnTo>
                    <a:pt x="f752" y="f212"/>
                  </a:lnTo>
                  <a:lnTo>
                    <a:pt x="f753" y="f261"/>
                  </a:lnTo>
                  <a:lnTo>
                    <a:pt x="f754" y="f414"/>
                  </a:lnTo>
                  <a:lnTo>
                    <a:pt x="f755" y="f756"/>
                  </a:lnTo>
                  <a:lnTo>
                    <a:pt x="f757" y="f758"/>
                  </a:lnTo>
                  <a:lnTo>
                    <a:pt x="f759" y="f21"/>
                  </a:lnTo>
                  <a:lnTo>
                    <a:pt x="f760" y="f21"/>
                  </a:lnTo>
                  <a:lnTo>
                    <a:pt x="f761" y="f193"/>
                  </a:lnTo>
                  <a:lnTo>
                    <a:pt x="f762" y="f275"/>
                  </a:lnTo>
                  <a:lnTo>
                    <a:pt x="f763" y="f25"/>
                  </a:lnTo>
                  <a:lnTo>
                    <a:pt x="f764" y="f654"/>
                  </a:lnTo>
                  <a:lnTo>
                    <a:pt x="f765" y="f23"/>
                  </a:lnTo>
                  <a:lnTo>
                    <a:pt x="f766" y="f449"/>
                  </a:lnTo>
                  <a:lnTo>
                    <a:pt x="f767" y="f402"/>
                  </a:lnTo>
                  <a:lnTo>
                    <a:pt x="f768" y="f203"/>
                  </a:lnTo>
                  <a:lnTo>
                    <a:pt x="f769" y="f188"/>
                  </a:lnTo>
                  <a:lnTo>
                    <a:pt x="f770" y="f56"/>
                  </a:lnTo>
                  <a:lnTo>
                    <a:pt x="f771" y="f772"/>
                  </a:lnTo>
                  <a:lnTo>
                    <a:pt x="f773" y="f78"/>
                  </a:lnTo>
                  <a:lnTo>
                    <a:pt x="f774" y="f2"/>
                  </a:lnTo>
                  <a:lnTo>
                    <a:pt x="f775" y="f10"/>
                  </a:lnTo>
                  <a:lnTo>
                    <a:pt x="f776" y="f80"/>
                  </a:lnTo>
                  <a:lnTo>
                    <a:pt x="f777" y="f471"/>
                  </a:lnTo>
                  <a:lnTo>
                    <a:pt x="f778" y="f86"/>
                  </a:lnTo>
                  <a:lnTo>
                    <a:pt x="f779" y="f483"/>
                  </a:lnTo>
                  <a:lnTo>
                    <a:pt x="f780" y="f248"/>
                  </a:lnTo>
                  <a:lnTo>
                    <a:pt x="f781" y="f256"/>
                  </a:lnTo>
                  <a:lnTo>
                    <a:pt x="f782" y="f783"/>
                  </a:lnTo>
                  <a:lnTo>
                    <a:pt x="f784" y="f785"/>
                  </a:lnTo>
                  <a:lnTo>
                    <a:pt x="f786" y="f691"/>
                  </a:lnTo>
                  <a:lnTo>
                    <a:pt x="f787" y="f64"/>
                  </a:lnTo>
                  <a:lnTo>
                    <a:pt x="f788" y="f8"/>
                  </a:lnTo>
                  <a:lnTo>
                    <a:pt x="f789" y="f790"/>
                  </a:lnTo>
                  <a:lnTo>
                    <a:pt x="f791" y="f64"/>
                  </a:lnTo>
                  <a:lnTo>
                    <a:pt x="f792" y="f19"/>
                  </a:lnTo>
                  <a:lnTo>
                    <a:pt x="f793" y="f392"/>
                  </a:lnTo>
                  <a:lnTo>
                    <a:pt x="f794" y="f617"/>
                  </a:lnTo>
                  <a:lnTo>
                    <a:pt x="f795" y="f796"/>
                  </a:lnTo>
                  <a:lnTo>
                    <a:pt x="f797" y="f379"/>
                  </a:lnTo>
                  <a:lnTo>
                    <a:pt x="f798" y="f421"/>
                  </a:lnTo>
                  <a:lnTo>
                    <a:pt x="f799" y="f163"/>
                  </a:lnTo>
                  <a:lnTo>
                    <a:pt x="f800" y="f387"/>
                  </a:lnTo>
                  <a:lnTo>
                    <a:pt x="f801" y="f229"/>
                  </a:lnTo>
                  <a:lnTo>
                    <a:pt x="f802" y="f644"/>
                  </a:lnTo>
                  <a:lnTo>
                    <a:pt x="f803" y="f804"/>
                  </a:lnTo>
                  <a:lnTo>
                    <a:pt x="f805" y="f165"/>
                  </a:lnTo>
                  <a:lnTo>
                    <a:pt x="f806" y="f746"/>
                  </a:lnTo>
                  <a:lnTo>
                    <a:pt x="f807" y="f756"/>
                  </a:lnTo>
                  <a:lnTo>
                    <a:pt x="f808" y="f34"/>
                  </a:lnTo>
                  <a:lnTo>
                    <a:pt x="f809" y="f197"/>
                  </a:lnTo>
                  <a:lnTo>
                    <a:pt x="f810" y="f123"/>
                  </a:lnTo>
                  <a:lnTo>
                    <a:pt x="f811" y="f812"/>
                  </a:lnTo>
                  <a:lnTo>
                    <a:pt x="f813" y="f568"/>
                  </a:lnTo>
                  <a:lnTo>
                    <a:pt x="f814" y="f68"/>
                  </a:lnTo>
                  <a:lnTo>
                    <a:pt x="f815" y="f816"/>
                  </a:lnTo>
                  <a:lnTo>
                    <a:pt x="f817" y="f72"/>
                  </a:lnTo>
                  <a:lnTo>
                    <a:pt x="f818" y="f75"/>
                  </a:lnTo>
                  <a:lnTo>
                    <a:pt x="f819" y="f694"/>
                  </a:lnTo>
                  <a:lnTo>
                    <a:pt x="f820" y="f259"/>
                  </a:lnTo>
                  <a:lnTo>
                    <a:pt x="f821" y="f563"/>
                  </a:lnTo>
                  <a:lnTo>
                    <a:pt x="f822" y="f279"/>
                  </a:lnTo>
                  <a:lnTo>
                    <a:pt x="f823" y="f28"/>
                  </a:lnTo>
                  <a:lnTo>
                    <a:pt x="f824" y="f812"/>
                  </a:lnTo>
                  <a:lnTo>
                    <a:pt x="f825" y="f86"/>
                  </a:lnTo>
                  <a:lnTo>
                    <a:pt x="f826" y="f827"/>
                  </a:lnTo>
                  <a:lnTo>
                    <a:pt x="f828" y="f21"/>
                  </a:lnTo>
                  <a:lnTo>
                    <a:pt x="f829" y="f804"/>
                  </a:lnTo>
                  <a:lnTo>
                    <a:pt x="f830" y="f831"/>
                  </a:lnTo>
                  <a:lnTo>
                    <a:pt x="f832" y="f102"/>
                  </a:lnTo>
                  <a:lnTo>
                    <a:pt x="f833" y="f586"/>
                  </a:lnTo>
                  <a:lnTo>
                    <a:pt x="f834" y="f835"/>
                  </a:lnTo>
                  <a:lnTo>
                    <a:pt x="f836" y="f837"/>
                  </a:lnTo>
                  <a:lnTo>
                    <a:pt x="f838" y="f597"/>
                  </a:lnTo>
                  <a:lnTo>
                    <a:pt x="f839" y="f840"/>
                  </a:lnTo>
                  <a:lnTo>
                    <a:pt x="f841" y="f842"/>
                  </a:lnTo>
                  <a:lnTo>
                    <a:pt x="f843" y="f844"/>
                  </a:lnTo>
                  <a:lnTo>
                    <a:pt x="f845" y="f102"/>
                  </a:lnTo>
                  <a:lnTo>
                    <a:pt x="f846" y="f634"/>
                  </a:lnTo>
                  <a:lnTo>
                    <a:pt x="f847" y="f50"/>
                  </a:lnTo>
                  <a:lnTo>
                    <a:pt x="f848" y="f115"/>
                  </a:lnTo>
                  <a:lnTo>
                    <a:pt x="f849" y="f119"/>
                  </a:lnTo>
                  <a:lnTo>
                    <a:pt x="f850" y="f10"/>
                  </a:lnTo>
                  <a:lnTo>
                    <a:pt x="f851" y="f756"/>
                  </a:lnTo>
                  <a:lnTo>
                    <a:pt x="f852" y="f853"/>
                  </a:lnTo>
                  <a:lnTo>
                    <a:pt x="f854" y="f392"/>
                  </a:lnTo>
                  <a:lnTo>
                    <a:pt x="f855" y="f200"/>
                  </a:lnTo>
                  <a:lnTo>
                    <a:pt x="f856" y="f200"/>
                  </a:lnTo>
                  <a:lnTo>
                    <a:pt x="f857" y="f858"/>
                  </a:lnTo>
                  <a:lnTo>
                    <a:pt x="f859" y="f502"/>
                  </a:lnTo>
                  <a:lnTo>
                    <a:pt x="f860" y="f21"/>
                  </a:lnTo>
                  <a:lnTo>
                    <a:pt x="f861" y="f517"/>
                  </a:lnTo>
                  <a:lnTo>
                    <a:pt x="f862" y="f52"/>
                  </a:lnTo>
                  <a:lnTo>
                    <a:pt x="f863" y="f54"/>
                  </a:lnTo>
                  <a:lnTo>
                    <a:pt x="f864" y="f335"/>
                  </a:lnTo>
                  <a:lnTo>
                    <a:pt x="f865" y="f743"/>
                  </a:lnTo>
                  <a:lnTo>
                    <a:pt x="f866" y="f175"/>
                  </a:lnTo>
                  <a:lnTo>
                    <a:pt x="f867" y="f52"/>
                  </a:lnTo>
                  <a:lnTo>
                    <a:pt x="f868" y="f52"/>
                  </a:lnTo>
                  <a:lnTo>
                    <a:pt x="f869" y="f33"/>
                  </a:lnTo>
                </a:path>
              </a:pathLst>
            </a:custGeom>
            <a:noFill/>
            <a:ln w="18360">
              <a:solidFill>
                <a:srgbClr val="CCCC00"/>
              </a:solidFill>
              <a:prstDash val="solid"/>
              <a:miter/>
            </a:ln>
          </p:spPr>
          <p:txBody>
            <a:bodyPr vert="horz" wrap="none" lIns="77727" tIns="38537" rIns="77727" bIns="38537" anchor="ctr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A8DA86-52C5-0380-76B5-379B853F24BC}"/>
                </a:ext>
              </a:extLst>
            </p:cNvPr>
            <p:cNvSpPr/>
            <p:nvPr/>
          </p:nvSpPr>
          <p:spPr>
            <a:xfrm>
              <a:off x="1901880" y="4711320"/>
              <a:ext cx="5018040" cy="246600"/>
            </a:xfrm>
            <a:custGeom>
              <a:avLst/>
              <a:gdLst>
                <a:gd name="f0" fmla="val 360"/>
                <a:gd name="f1" fmla="val 180"/>
                <a:gd name="f2" fmla="val 0"/>
                <a:gd name="f3" fmla="val 12479"/>
                <a:gd name="f4" fmla="val 300"/>
                <a:gd name="f5" fmla="val 12456"/>
                <a:gd name="f6" fmla="val 365"/>
                <a:gd name="f7" fmla="val 12426"/>
                <a:gd name="f8" fmla="val 435"/>
                <a:gd name="f9" fmla="val 12403"/>
                <a:gd name="f10" fmla="val 383"/>
                <a:gd name="f11" fmla="val 12372"/>
                <a:gd name="f12" fmla="val 321"/>
                <a:gd name="f13" fmla="val 12338"/>
                <a:gd name="f14" fmla="val 410"/>
                <a:gd name="f15" fmla="val 12317"/>
                <a:gd name="f16" fmla="val 479"/>
                <a:gd name="f17" fmla="val 12285"/>
                <a:gd name="f18" fmla="val 440"/>
                <a:gd name="f19" fmla="val 12249"/>
                <a:gd name="f20" fmla="val 535"/>
                <a:gd name="f21" fmla="val 12228"/>
                <a:gd name="f22" fmla="val 598"/>
                <a:gd name="f23" fmla="val 12194"/>
                <a:gd name="f24" fmla="val 452"/>
                <a:gd name="f25" fmla="val 12173"/>
                <a:gd name="f26" fmla="val 384"/>
                <a:gd name="f27" fmla="val 12147"/>
                <a:gd name="f28" fmla="val 424"/>
                <a:gd name="f29" fmla="val 12123"/>
                <a:gd name="f30" fmla="val 358"/>
                <a:gd name="f31" fmla="val 12112"/>
                <a:gd name="f32" fmla="val 307"/>
                <a:gd name="f33" fmla="val 12083"/>
                <a:gd name="f34" fmla="val 368"/>
                <a:gd name="f35" fmla="val 12067"/>
                <a:gd name="f36" fmla="val 340"/>
                <a:gd name="f37" fmla="val 12040"/>
                <a:gd name="f38" fmla="val 258"/>
                <a:gd name="f39" fmla="val 12012"/>
                <a:gd name="f40" fmla="val 202"/>
                <a:gd name="f41" fmla="val 11997"/>
                <a:gd name="f42" fmla="val 231"/>
                <a:gd name="f43" fmla="val 11983"/>
                <a:gd name="f44" fmla="val 117"/>
                <a:gd name="f45" fmla="val 11970"/>
                <a:gd name="f46" fmla="val 211"/>
                <a:gd name="f47" fmla="val 11963"/>
                <a:gd name="f48" fmla="val 173"/>
                <a:gd name="f49" fmla="val 11959"/>
                <a:gd name="f50" fmla="val 208"/>
                <a:gd name="f51" fmla="val 11953"/>
                <a:gd name="f52" fmla="val 171"/>
                <a:gd name="f53" fmla="val 11948"/>
                <a:gd name="f54" fmla="val 209"/>
                <a:gd name="f55" fmla="val 11941"/>
                <a:gd name="f56" fmla="val 188"/>
                <a:gd name="f57" fmla="val 11938"/>
                <a:gd name="f58" fmla="val 213"/>
                <a:gd name="f59" fmla="val 11930"/>
                <a:gd name="f60" fmla="val 251"/>
                <a:gd name="f61" fmla="val 11920"/>
                <a:gd name="f62" fmla="val 229"/>
                <a:gd name="f63" fmla="val 11913"/>
                <a:gd name="f64" fmla="val 241"/>
                <a:gd name="f65" fmla="val 11895"/>
                <a:gd name="f66" fmla="val 198"/>
                <a:gd name="f67" fmla="val 11885"/>
                <a:gd name="f68" fmla="val 11872"/>
                <a:gd name="f69" fmla="val 11858"/>
                <a:gd name="f70" fmla="val 355"/>
                <a:gd name="f71" fmla="val 11851"/>
                <a:gd name="f72" fmla="val 364"/>
                <a:gd name="f73" fmla="val 11848"/>
                <a:gd name="f74" fmla="val 401"/>
                <a:gd name="f75" fmla="val 11839"/>
                <a:gd name="f76" fmla="val 374"/>
                <a:gd name="f77" fmla="val 11835"/>
                <a:gd name="f78" fmla="val 375"/>
                <a:gd name="f79" fmla="val 11829"/>
                <a:gd name="f80" fmla="val 11831"/>
                <a:gd name="f81" fmla="val 343"/>
                <a:gd name="f82" fmla="val 11822"/>
                <a:gd name="f83" fmla="val 11811"/>
                <a:gd name="f84" fmla="val 337"/>
                <a:gd name="f85" fmla="val 11807"/>
                <a:gd name="f86" fmla="val 363"/>
                <a:gd name="f87" fmla="val 11795"/>
                <a:gd name="f88" fmla="val 350"/>
                <a:gd name="f89" fmla="val 11785"/>
                <a:gd name="f90" fmla="val 274"/>
                <a:gd name="f91" fmla="val 11759"/>
                <a:gd name="f92" fmla="val 332"/>
                <a:gd name="f93" fmla="val 11721"/>
                <a:gd name="f94" fmla="val 193"/>
                <a:gd name="f95" fmla="val 11710"/>
                <a:gd name="f96" fmla="val 218"/>
                <a:gd name="f97" fmla="val 11706"/>
                <a:gd name="f98" fmla="val 163"/>
                <a:gd name="f99" fmla="val 11695"/>
                <a:gd name="f100" fmla="val 111"/>
                <a:gd name="f101" fmla="val 11688"/>
                <a:gd name="f102" fmla="val 145"/>
                <a:gd name="f103" fmla="val 11678"/>
                <a:gd name="f104" fmla="val 141"/>
                <a:gd name="f105" fmla="val 11662"/>
                <a:gd name="f106" fmla="val 109"/>
                <a:gd name="f107" fmla="val 11657"/>
                <a:gd name="f108" fmla="val 140"/>
                <a:gd name="f109" fmla="val 11646"/>
                <a:gd name="f110" fmla="val 142"/>
                <a:gd name="f111" fmla="val 11643"/>
                <a:gd name="f112" fmla="val 185"/>
                <a:gd name="f113" fmla="val 11623"/>
                <a:gd name="f114" fmla="val 153"/>
                <a:gd name="f115" fmla="val 11601"/>
                <a:gd name="f116" fmla="val 148"/>
                <a:gd name="f117" fmla="val 11548"/>
                <a:gd name="f118" fmla="val 11526"/>
                <a:gd name="f119" fmla="val 260"/>
                <a:gd name="f120" fmla="val 11496"/>
                <a:gd name="f121" fmla="val 240"/>
                <a:gd name="f122" fmla="val 11469"/>
                <a:gd name="f123" fmla="val 220"/>
                <a:gd name="f124" fmla="val 11458"/>
                <a:gd name="f125" fmla="val 11446"/>
                <a:gd name="f126" fmla="val 261"/>
                <a:gd name="f127" fmla="val 11434"/>
                <a:gd name="f128" fmla="val 292"/>
                <a:gd name="f129" fmla="val 11423"/>
                <a:gd name="f130" fmla="val 11412"/>
                <a:gd name="f131" fmla="val 255"/>
                <a:gd name="f132" fmla="val 11401"/>
                <a:gd name="f133" fmla="val 11390"/>
                <a:gd name="f134" fmla="val 238"/>
                <a:gd name="f135" fmla="val 11374"/>
                <a:gd name="f136" fmla="val 11370"/>
                <a:gd name="f137" fmla="val 207"/>
                <a:gd name="f138" fmla="val 11358"/>
                <a:gd name="f139" fmla="val 11343"/>
                <a:gd name="f140" fmla="val 11333"/>
                <a:gd name="f141" fmla="val 133"/>
                <a:gd name="f142" fmla="val 11326"/>
                <a:gd name="f143" fmla="val 124"/>
                <a:gd name="f144" fmla="val 11319"/>
                <a:gd name="f145" fmla="val 86"/>
                <a:gd name="f146" fmla="val 11311"/>
                <a:gd name="f147" fmla="val 112"/>
                <a:gd name="f148" fmla="val 11297"/>
                <a:gd name="f149" fmla="val 44"/>
                <a:gd name="f150" fmla="val 11282"/>
                <a:gd name="f151" fmla="val 11286"/>
                <a:gd name="f152" fmla="val 103"/>
                <a:gd name="f153" fmla="val 11273"/>
                <a:gd name="f154" fmla="val 64"/>
                <a:gd name="f155" fmla="val 11267"/>
                <a:gd name="f156" fmla="val 11247"/>
                <a:gd name="f157" fmla="val 151"/>
                <a:gd name="f158" fmla="val 11224"/>
                <a:gd name="f159" fmla="val 115"/>
                <a:gd name="f160" fmla="val 11103"/>
                <a:gd name="f161" fmla="val 161"/>
                <a:gd name="f162" fmla="val 11065"/>
                <a:gd name="f163" fmla="val 203"/>
                <a:gd name="f164" fmla="val 11021"/>
                <a:gd name="f165" fmla="val 10971"/>
                <a:gd name="f166" fmla="val 10922"/>
                <a:gd name="f167" fmla="val 200"/>
                <a:gd name="f168" fmla="val 10821"/>
                <a:gd name="f169" fmla="val 205"/>
                <a:gd name="f170" fmla="val 10791"/>
                <a:gd name="f171" fmla="val 234"/>
                <a:gd name="f172" fmla="val 10756"/>
                <a:gd name="f173" fmla="val 201"/>
                <a:gd name="f174" fmla="val 10730"/>
                <a:gd name="f175" fmla="val 158"/>
                <a:gd name="f176" fmla="val 10717"/>
                <a:gd name="f177" fmla="val 195"/>
                <a:gd name="f178" fmla="val 10691"/>
                <a:gd name="f179" fmla="val 187"/>
                <a:gd name="f180" fmla="val 10678"/>
                <a:gd name="f181" fmla="val 222"/>
                <a:gd name="f182" fmla="val 10667"/>
                <a:gd name="f183" fmla="val 182"/>
                <a:gd name="f184" fmla="val 10648"/>
                <a:gd name="f185" fmla="val 10635"/>
                <a:gd name="f186" fmla="val 10612"/>
                <a:gd name="f187" fmla="val 212"/>
                <a:gd name="f188" fmla="val 10582"/>
                <a:gd name="f189" fmla="val 199"/>
                <a:gd name="f190" fmla="val 10496"/>
                <a:gd name="f191" fmla="val 226"/>
                <a:gd name="f192" fmla="val 10470"/>
                <a:gd name="f193" fmla="val 269"/>
                <a:gd name="f194" fmla="val 10435"/>
                <a:gd name="f195" fmla="val 252"/>
                <a:gd name="f196" fmla="val 10386"/>
                <a:gd name="f197" fmla="val 277"/>
                <a:gd name="f198" fmla="val 10367"/>
                <a:gd name="f199" fmla="val 244"/>
                <a:gd name="f200" fmla="val 10347"/>
                <a:gd name="f201" fmla="val 298"/>
                <a:gd name="f202" fmla="val 10329"/>
                <a:gd name="f203" fmla="val 303"/>
                <a:gd name="f204" fmla="val 352"/>
                <a:gd name="f205" fmla="val 10311"/>
                <a:gd name="f206" fmla="val 306"/>
                <a:gd name="f207" fmla="val 10303"/>
                <a:gd name="f208" fmla="val 10298"/>
                <a:gd name="f209" fmla="val 265"/>
                <a:gd name="f210" fmla="val 10284"/>
                <a:gd name="f211" fmla="val 10275"/>
                <a:gd name="f212" fmla="val 10273"/>
                <a:gd name="f213" fmla="val 10255"/>
                <a:gd name="f214" fmla="val 289"/>
                <a:gd name="f215" fmla="val 10230"/>
                <a:gd name="f216" fmla="val 248"/>
                <a:gd name="f217" fmla="val 10208"/>
                <a:gd name="f218" fmla="val 249"/>
                <a:gd name="f219" fmla="val 10180"/>
                <a:gd name="f220" fmla="val 10110"/>
                <a:gd name="f221" fmla="val 10099"/>
                <a:gd name="f222" fmla="val 69"/>
                <a:gd name="f223" fmla="val 10088"/>
                <a:gd name="f224" fmla="val 114"/>
                <a:gd name="f225" fmla="val 10082"/>
                <a:gd name="f226" fmla="val 10077"/>
                <a:gd name="f227" fmla="val 110"/>
                <a:gd name="f228" fmla="val 10069"/>
                <a:gd name="f229" fmla="val 10065"/>
                <a:gd name="f230" fmla="val 10052"/>
                <a:gd name="f231" fmla="val 10037"/>
                <a:gd name="f232" fmla="val 80"/>
                <a:gd name="f233" fmla="val 10027"/>
                <a:gd name="f234" fmla="val 126"/>
                <a:gd name="f235" fmla="val 10022"/>
                <a:gd name="f236" fmla="val 196"/>
                <a:gd name="f237" fmla="val 9988"/>
                <a:gd name="f238" fmla="val 164"/>
                <a:gd name="f239" fmla="val 9962"/>
                <a:gd name="f240" fmla="val 9906"/>
                <a:gd name="f241" fmla="val 276"/>
                <a:gd name="f242" fmla="val 9851"/>
                <a:gd name="f243" fmla="val 353"/>
                <a:gd name="f244" fmla="val 9826"/>
                <a:gd name="f245" fmla="val 9797"/>
                <a:gd name="f246" fmla="val 9779"/>
                <a:gd name="f247" fmla="val 454"/>
                <a:gd name="f248" fmla="val 9771"/>
                <a:gd name="f249" fmla="val 427"/>
                <a:gd name="f250" fmla="val 9762"/>
                <a:gd name="f251" fmla="val 405"/>
                <a:gd name="f252" fmla="val 9746"/>
                <a:gd name="f253" fmla="val 433"/>
                <a:gd name="f254" fmla="val 9739"/>
                <a:gd name="f255" fmla="val 431"/>
                <a:gd name="f256" fmla="val 9740"/>
                <a:gd name="f257" fmla="val 482"/>
                <a:gd name="f258" fmla="val 9727"/>
                <a:gd name="f259" fmla="val 9721"/>
                <a:gd name="f260" fmla="val 9715"/>
                <a:gd name="f261" fmla="val 390"/>
                <a:gd name="f262" fmla="val 9697"/>
                <a:gd name="f263" fmla="val 400"/>
                <a:gd name="f264" fmla="val 9672"/>
                <a:gd name="f265" fmla="val 402"/>
                <a:gd name="f266" fmla="val 9643"/>
                <a:gd name="f267" fmla="val 335"/>
                <a:gd name="f268" fmla="val 9611"/>
                <a:gd name="f269" fmla="val 270"/>
                <a:gd name="f270" fmla="val 9588"/>
                <a:gd name="f271" fmla="val 9560"/>
                <a:gd name="f272" fmla="val 279"/>
                <a:gd name="f273" fmla="val 9530"/>
                <a:gd name="f274" fmla="val 295"/>
                <a:gd name="f275" fmla="val 9507"/>
                <a:gd name="f276" fmla="val 266"/>
                <a:gd name="f277" fmla="val 9477"/>
                <a:gd name="f278" fmla="val 9455"/>
                <a:gd name="f279" fmla="val 271"/>
                <a:gd name="f280" fmla="val 9436"/>
                <a:gd name="f281" fmla="val 305"/>
                <a:gd name="f282" fmla="val 9406"/>
                <a:gd name="f283" fmla="val 290"/>
                <a:gd name="f284" fmla="val 9385"/>
                <a:gd name="f285" fmla="val 284"/>
                <a:gd name="f286" fmla="val 9359"/>
                <a:gd name="f287" fmla="val 322"/>
                <a:gd name="f288" fmla="val 9344"/>
                <a:gd name="f289" fmla="val 362"/>
                <a:gd name="f290" fmla="val 9318"/>
                <a:gd name="f291" fmla="val 9298"/>
                <a:gd name="f292" fmla="val 387"/>
                <a:gd name="f293" fmla="val 9266"/>
                <a:gd name="f294" fmla="val 426"/>
                <a:gd name="f295" fmla="val 9256"/>
                <a:gd name="f296" fmla="val 457"/>
                <a:gd name="f297" fmla="val 9238"/>
                <a:gd name="f298" fmla="val 448"/>
                <a:gd name="f299" fmla="val 9228"/>
                <a:gd name="f300" fmla="val 9220"/>
                <a:gd name="f301" fmla="val 9214"/>
                <a:gd name="f302" fmla="val 9209"/>
                <a:gd name="f303" fmla="val 480"/>
                <a:gd name="f304" fmla="val 9205"/>
                <a:gd name="f305" fmla="val 453"/>
                <a:gd name="f306" fmla="val 9200"/>
                <a:gd name="f307" fmla="val 451"/>
                <a:gd name="f308" fmla="val 9195"/>
                <a:gd name="f309" fmla="val 415"/>
                <a:gd name="f310" fmla="val 9188"/>
                <a:gd name="f311" fmla="val 442"/>
                <a:gd name="f312" fmla="val 9180"/>
                <a:gd name="f313" fmla="val 9175"/>
                <a:gd name="f314" fmla="val 373"/>
                <a:gd name="f315" fmla="val 9167"/>
                <a:gd name="f316" fmla="val 406"/>
                <a:gd name="f317" fmla="val 9156"/>
                <a:gd name="f318" fmla="val 9146"/>
                <a:gd name="f319" fmla="val 9129"/>
                <a:gd name="f320" fmla="val 9118"/>
                <a:gd name="f321" fmla="val 291"/>
                <a:gd name="f322" fmla="val 9110"/>
                <a:gd name="f323" fmla="val 184"/>
                <a:gd name="f324" fmla="val 9099"/>
                <a:gd name="f325" fmla="val 9091"/>
                <a:gd name="f326" fmla="val 9084"/>
                <a:gd name="f327" fmla="val 132"/>
                <a:gd name="f328" fmla="val 9076"/>
                <a:gd name="f329" fmla="val 125"/>
                <a:gd name="f330" fmla="val 9075"/>
                <a:gd name="f331" fmla="val 81"/>
                <a:gd name="f332" fmla="val 9066"/>
                <a:gd name="f333" fmla="val 119"/>
                <a:gd name="f334" fmla="val 9061"/>
                <a:gd name="f335" fmla="val 9057"/>
                <a:gd name="f336" fmla="val 118"/>
                <a:gd name="f337" fmla="val 9051"/>
                <a:gd name="f338" fmla="val 9046"/>
                <a:gd name="f339" fmla="val 76"/>
                <a:gd name="f340" fmla="val 9031"/>
                <a:gd name="f341" fmla="val 9019"/>
                <a:gd name="f342" fmla="val 167"/>
                <a:gd name="f343" fmla="val 9005"/>
                <a:gd name="f344" fmla="val 139"/>
                <a:gd name="f345" fmla="val 8986"/>
                <a:gd name="f346" fmla="val 8984"/>
                <a:gd name="f347" fmla="val 160"/>
                <a:gd name="f348" fmla="val 8968"/>
                <a:gd name="f349" fmla="val 144"/>
                <a:gd name="f350" fmla="val 8958"/>
                <a:gd name="f351" fmla="val 8943"/>
                <a:gd name="f352" fmla="val 233"/>
                <a:gd name="f353" fmla="val 8933"/>
                <a:gd name="f354" fmla="val 8907"/>
                <a:gd name="f355" fmla="val 339"/>
                <a:gd name="f356" fmla="val 8900"/>
                <a:gd name="f357" fmla="val 404"/>
                <a:gd name="f358" fmla="val 8880"/>
                <a:gd name="f359" fmla="val 8865"/>
                <a:gd name="f360" fmla="val 8856"/>
                <a:gd name="f361" fmla="val 8846"/>
                <a:gd name="f362" fmla="val 460"/>
                <a:gd name="f363" fmla="val 8835"/>
                <a:gd name="f364" fmla="val 471"/>
                <a:gd name="f365" fmla="val 8822"/>
                <a:gd name="f366" fmla="val 508"/>
                <a:gd name="f367" fmla="val 8810"/>
                <a:gd name="f368" fmla="val 486"/>
                <a:gd name="f369" fmla="val 8793"/>
                <a:gd name="f370" fmla="val 450"/>
                <a:gd name="f371" fmla="val 8781"/>
                <a:gd name="f372" fmla="val 496"/>
                <a:gd name="f373" fmla="val 8760"/>
                <a:gd name="f374" fmla="val 527"/>
                <a:gd name="f375" fmla="val 8746"/>
                <a:gd name="f376" fmla="val 497"/>
                <a:gd name="f377" fmla="val 8726"/>
                <a:gd name="f378" fmla="val 466"/>
                <a:gd name="f379" fmla="val 8717"/>
                <a:gd name="f380" fmla="val 490"/>
                <a:gd name="f381" fmla="val 8707"/>
                <a:gd name="f382" fmla="val 485"/>
                <a:gd name="f383" fmla="val 8696"/>
                <a:gd name="f384" fmla="val 522"/>
                <a:gd name="f385" fmla="val 8689"/>
                <a:gd name="f386" fmla="val 467"/>
                <a:gd name="f387" fmla="val 8673"/>
                <a:gd name="f388" fmla="val 388"/>
                <a:gd name="f389" fmla="val 8657"/>
                <a:gd name="f390" fmla="val 412"/>
                <a:gd name="f391" fmla="val 8597"/>
                <a:gd name="f392" fmla="val 8581"/>
                <a:gd name="f393" fmla="val 192"/>
                <a:gd name="f394" fmla="val 8563"/>
                <a:gd name="f395" fmla="val 8555"/>
                <a:gd name="f396" fmla="val 8545"/>
                <a:gd name="f397" fmla="val 8540"/>
                <a:gd name="f398" fmla="val 156"/>
                <a:gd name="f399" fmla="val 8525"/>
                <a:gd name="f400" fmla="val 8512"/>
                <a:gd name="f401" fmla="val 224"/>
                <a:gd name="f402" fmla="val 8502"/>
                <a:gd name="f403" fmla="val 8491"/>
                <a:gd name="f404" fmla="val 8476"/>
                <a:gd name="f405" fmla="val 162"/>
                <a:gd name="f406" fmla="val 8464"/>
                <a:gd name="f407" fmla="val 8451"/>
                <a:gd name="f408" fmla="val 214"/>
                <a:gd name="f409" fmla="val 8421"/>
                <a:gd name="f410" fmla="val 253"/>
                <a:gd name="f411" fmla="val 8385"/>
                <a:gd name="f412" fmla="val 8367"/>
                <a:gd name="f413" fmla="val 317"/>
                <a:gd name="f414" fmla="val 8351"/>
                <a:gd name="f415" fmla="val 379"/>
                <a:gd name="f416" fmla="val 8336"/>
                <a:gd name="f417" fmla="val 341"/>
                <a:gd name="f418" fmla="val 8322"/>
                <a:gd name="f419" fmla="val 347"/>
                <a:gd name="f420" fmla="val 8310"/>
                <a:gd name="f421" fmla="val 8294"/>
                <a:gd name="f422" fmla="val 8281"/>
                <a:gd name="f423" fmla="val 351"/>
                <a:gd name="f424" fmla="val 8265"/>
                <a:gd name="f425" fmla="val 395"/>
                <a:gd name="f426" fmla="val 8256"/>
                <a:gd name="f427" fmla="val 8233"/>
                <a:gd name="f428" fmla="val 294"/>
                <a:gd name="f429" fmla="val 8221"/>
                <a:gd name="f430" fmla="val 315"/>
                <a:gd name="f431" fmla="val 8198"/>
                <a:gd name="f432" fmla="val 293"/>
                <a:gd name="f433" fmla="val 8153"/>
                <a:gd name="f434" fmla="val 247"/>
                <a:gd name="f435" fmla="val 8130"/>
                <a:gd name="f436" fmla="val 8117"/>
                <a:gd name="f437" fmla="val 8105"/>
                <a:gd name="f438" fmla="val 210"/>
                <a:gd name="f439" fmla="val 8091"/>
                <a:gd name="f440" fmla="val 8077"/>
                <a:gd name="f441" fmla="val 174"/>
                <a:gd name="f442" fmla="val 8064"/>
                <a:gd name="f443" fmla="val 8048"/>
                <a:gd name="f444" fmla="val 8035"/>
                <a:gd name="f445" fmla="val 259"/>
                <a:gd name="f446" fmla="val 8016"/>
                <a:gd name="f447" fmla="val 7999"/>
                <a:gd name="f448" fmla="val 7982"/>
                <a:gd name="f449" fmla="val 7958"/>
                <a:gd name="f450" fmla="val 7934"/>
                <a:gd name="f451" fmla="val 273"/>
                <a:gd name="f452" fmla="val 7908"/>
                <a:gd name="f453" fmla="val 323"/>
                <a:gd name="f454" fmla="val 7883"/>
                <a:gd name="f455" fmla="val 7855"/>
                <a:gd name="f456" fmla="val 243"/>
                <a:gd name="f457" fmla="val 7831"/>
                <a:gd name="f458" fmla="val 7800"/>
                <a:gd name="f459" fmla="val 7777"/>
                <a:gd name="f460" fmla="val 7722"/>
                <a:gd name="f461" fmla="val 7667"/>
                <a:gd name="f462" fmla="val 7557"/>
                <a:gd name="f463" fmla="val 7539"/>
                <a:gd name="f464" fmla="val 7526"/>
                <a:gd name="f465" fmla="val 262"/>
                <a:gd name="f466" fmla="val 7511"/>
                <a:gd name="f467" fmla="val 7498"/>
                <a:gd name="f468" fmla="val 264"/>
                <a:gd name="f469" fmla="val 7469"/>
                <a:gd name="f470" fmla="val 7445"/>
                <a:gd name="f471" fmla="val 7414"/>
                <a:gd name="f472" fmla="val 7388"/>
                <a:gd name="f473" fmla="val 308"/>
                <a:gd name="f474" fmla="val 7335"/>
                <a:gd name="f475" fmla="val 342"/>
                <a:gd name="f476" fmla="val 7278"/>
                <a:gd name="f477" fmla="val 7255"/>
                <a:gd name="f478" fmla="val 391"/>
                <a:gd name="f479" fmla="val 7220"/>
                <a:gd name="f480" fmla="val 7198"/>
                <a:gd name="f481" fmla="val 413"/>
                <a:gd name="f482" fmla="val 7165"/>
                <a:gd name="f483" fmla="val 393"/>
                <a:gd name="f484" fmla="val 7152"/>
                <a:gd name="f485" fmla="val 419"/>
                <a:gd name="f486" fmla="val 7136"/>
                <a:gd name="f487" fmla="val 444"/>
                <a:gd name="f488" fmla="val 7121"/>
                <a:gd name="f489" fmla="val 417"/>
                <a:gd name="f490" fmla="val 7096"/>
                <a:gd name="f491" fmla="val 381"/>
                <a:gd name="f492" fmla="val 7076"/>
                <a:gd name="f493" fmla="val 409"/>
                <a:gd name="f494" fmla="val 7045"/>
                <a:gd name="f495" fmla="val 7019"/>
                <a:gd name="f496" fmla="val 6981"/>
                <a:gd name="f497" fmla="val 6934"/>
                <a:gd name="f498" fmla="val 6877"/>
                <a:gd name="f499" fmla="val 421"/>
                <a:gd name="f500" fmla="val 6817"/>
                <a:gd name="f501" fmla="val 6759"/>
                <a:gd name="f502" fmla="val 6734"/>
                <a:gd name="f503" fmla="val 394"/>
                <a:gd name="f504" fmla="val 6699"/>
                <a:gd name="f505" fmla="val 428"/>
                <a:gd name="f506" fmla="val 6676"/>
                <a:gd name="f507" fmla="val 6637"/>
                <a:gd name="f508" fmla="val 414"/>
                <a:gd name="f509" fmla="val 6422"/>
                <a:gd name="f510" fmla="val 6401"/>
                <a:gd name="f511" fmla="val 6381"/>
                <a:gd name="f512" fmla="val 311"/>
                <a:gd name="f513" fmla="val 6358"/>
                <a:gd name="f514" fmla="val 6335"/>
                <a:gd name="f515" fmla="val 345"/>
                <a:gd name="f516" fmla="val 6307"/>
                <a:gd name="f517" fmla="val 6275"/>
                <a:gd name="f518" fmla="val 309"/>
                <a:gd name="f519" fmla="val 6199"/>
                <a:gd name="f520" fmla="val 6152"/>
                <a:gd name="f521" fmla="val 6108"/>
                <a:gd name="f522" fmla="val 328"/>
                <a:gd name="f523" fmla="val 6080"/>
                <a:gd name="f524" fmla="val 6045"/>
                <a:gd name="f525" fmla="val 319"/>
                <a:gd name="f526" fmla="val 6024"/>
                <a:gd name="f527" fmla="val 5999"/>
                <a:gd name="f528" fmla="val 301"/>
                <a:gd name="f529" fmla="val 5965"/>
                <a:gd name="f530" fmla="val 5955"/>
                <a:gd name="f531" fmla="val 5949"/>
                <a:gd name="f532" fmla="val 5941"/>
                <a:gd name="f533" fmla="val 5933"/>
                <a:gd name="f534" fmla="val 5925"/>
                <a:gd name="f535" fmla="val 5916"/>
                <a:gd name="f536" fmla="val 281"/>
                <a:gd name="f537" fmla="val 5908"/>
                <a:gd name="f538" fmla="val 216"/>
                <a:gd name="f539" fmla="val 5896"/>
                <a:gd name="f540" fmla="val 5874"/>
                <a:gd name="f541" fmla="val 5846"/>
                <a:gd name="f542" fmla="val 333"/>
                <a:gd name="f543" fmla="val 5773"/>
                <a:gd name="f544" fmla="val 5754"/>
                <a:gd name="f545" fmla="val 5735"/>
                <a:gd name="f546" fmla="val 5716"/>
                <a:gd name="f547" fmla="val 469"/>
                <a:gd name="f548" fmla="val 5696"/>
                <a:gd name="f549" fmla="val 505"/>
                <a:gd name="f550" fmla="val 5672"/>
                <a:gd name="f551" fmla="val 493"/>
                <a:gd name="f552" fmla="val 5646"/>
                <a:gd name="f553" fmla="val 468"/>
                <a:gd name="f554" fmla="val 5624"/>
                <a:gd name="f555" fmla="val 509"/>
                <a:gd name="f556" fmla="val 5600"/>
                <a:gd name="f557" fmla="val 549"/>
                <a:gd name="f558" fmla="val 5572"/>
                <a:gd name="f559" fmla="val 512"/>
                <a:gd name="f560" fmla="val 5540"/>
                <a:gd name="f561" fmla="val 5515"/>
                <a:gd name="f562" fmla="val 501"/>
                <a:gd name="f563" fmla="val 5483"/>
                <a:gd name="f564" fmla="val 491"/>
                <a:gd name="f565" fmla="val 5454"/>
                <a:gd name="f566" fmla="val 507"/>
                <a:gd name="f567" fmla="val 5418"/>
                <a:gd name="f568" fmla="val 461"/>
                <a:gd name="f569" fmla="val 5378"/>
                <a:gd name="f570" fmla="val 5348"/>
                <a:gd name="f571" fmla="val 5299"/>
                <a:gd name="f572" fmla="val 5253"/>
                <a:gd name="f573" fmla="val 5215"/>
                <a:gd name="f574" fmla="val 5198"/>
                <a:gd name="f575" fmla="val 5180"/>
                <a:gd name="f576" fmla="val 5149"/>
                <a:gd name="f577" fmla="val 5126"/>
                <a:gd name="f578" fmla="val 5097"/>
                <a:gd name="f579" fmla="val 5075"/>
                <a:gd name="f580" fmla="val 359"/>
                <a:gd name="f581" fmla="val 5062"/>
                <a:gd name="f582" fmla="val 336"/>
                <a:gd name="f583" fmla="val 5047"/>
                <a:gd name="f584" fmla="val 5038"/>
                <a:gd name="f585" fmla="val 369"/>
                <a:gd name="f586" fmla="val 5029"/>
                <a:gd name="f587" fmla="val 5022"/>
                <a:gd name="f588" fmla="val 5014"/>
                <a:gd name="f589" fmla="val 366"/>
                <a:gd name="f590" fmla="val 5007"/>
                <a:gd name="f591" fmla="val 361"/>
                <a:gd name="f592" fmla="val 5001"/>
                <a:gd name="f593" fmla="val 408"/>
                <a:gd name="f594" fmla="val 4993"/>
                <a:gd name="f595" fmla="val 4985"/>
                <a:gd name="f596" fmla="val 4979"/>
                <a:gd name="f597" fmla="val 4964"/>
                <a:gd name="f598" fmla="val 288"/>
                <a:gd name="f599" fmla="val 4949"/>
                <a:gd name="f600" fmla="val 4930"/>
                <a:gd name="f601" fmla="val 4911"/>
                <a:gd name="f602" fmla="val 4904"/>
                <a:gd name="f603" fmla="val 89"/>
                <a:gd name="f604" fmla="val 4890"/>
                <a:gd name="f605" fmla="val 4873"/>
                <a:gd name="f606" fmla="val 137"/>
                <a:gd name="f607" fmla="val 4869"/>
                <a:gd name="f608" fmla="val 91"/>
                <a:gd name="f609" fmla="val 4851"/>
                <a:gd name="f610" fmla="val 53"/>
                <a:gd name="f611" fmla="val 4847"/>
                <a:gd name="f612" fmla="val 4836"/>
                <a:gd name="f613" fmla="val 79"/>
                <a:gd name="f614" fmla="val 4822"/>
                <a:gd name="f615" fmla="val 38"/>
                <a:gd name="f616" fmla="val 4812"/>
                <a:gd name="f617" fmla="val 4795"/>
                <a:gd name="f618" fmla="val 4774"/>
                <a:gd name="f619" fmla="val 90"/>
                <a:gd name="f620" fmla="val 4660"/>
                <a:gd name="f621" fmla="val 4630"/>
                <a:gd name="f622" fmla="val 178"/>
                <a:gd name="f623" fmla="val 4594"/>
                <a:gd name="f624" fmla="val 4576"/>
                <a:gd name="f625" fmla="val 131"/>
                <a:gd name="f626" fmla="val 4560"/>
                <a:gd name="f627" fmla="val 165"/>
                <a:gd name="f628" fmla="val 4540"/>
                <a:gd name="f629" fmla="val 191"/>
                <a:gd name="f630" fmla="val 4523"/>
                <a:gd name="f631" fmla="val 159"/>
                <a:gd name="f632" fmla="val 4510"/>
                <a:gd name="f633" fmla="val 157"/>
                <a:gd name="f634" fmla="val 4495"/>
                <a:gd name="f635" fmla="val 130"/>
                <a:gd name="f636" fmla="val 4471"/>
                <a:gd name="f637" fmla="val 4440"/>
                <a:gd name="f638" fmla="val 4417"/>
                <a:gd name="f639" fmla="val 4362"/>
                <a:gd name="f640" fmla="val 4304"/>
                <a:gd name="f641" fmla="val 190"/>
                <a:gd name="f642" fmla="val 4279"/>
                <a:gd name="f643" fmla="val 4243"/>
                <a:gd name="f644" fmla="val 263"/>
                <a:gd name="f645" fmla="val 4225"/>
                <a:gd name="f646" fmla="val 4198"/>
                <a:gd name="f647" fmla="val 250"/>
                <a:gd name="f648" fmla="val 4180"/>
                <a:gd name="f649" fmla="val 4172"/>
                <a:gd name="f650" fmla="val 4159"/>
                <a:gd name="f651" fmla="val 4149"/>
                <a:gd name="f652" fmla="val 4133"/>
                <a:gd name="f653" fmla="val 4121"/>
                <a:gd name="f654" fmla="val 4105"/>
                <a:gd name="f655" fmla="val 4097"/>
                <a:gd name="f656" fmla="val 4077"/>
                <a:gd name="f657" fmla="val 4057"/>
                <a:gd name="f658" fmla="val 152"/>
                <a:gd name="f659" fmla="val 4041"/>
                <a:gd name="f660" fmla="val 4018"/>
                <a:gd name="f661" fmla="val 4009"/>
                <a:gd name="f662" fmla="val 3995"/>
                <a:gd name="f663" fmla="val 3973"/>
                <a:gd name="f664" fmla="val 3968"/>
                <a:gd name="f665" fmla="val 3956"/>
                <a:gd name="f666" fmla="val 3944"/>
                <a:gd name="f667" fmla="val 3921"/>
                <a:gd name="f668" fmla="val 197"/>
                <a:gd name="f669" fmla="val 3879"/>
                <a:gd name="f670" fmla="val 242"/>
                <a:gd name="f671" fmla="val 3858"/>
                <a:gd name="f672" fmla="val 3836"/>
                <a:gd name="f673" fmla="val 3827"/>
                <a:gd name="f674" fmla="val 3814"/>
                <a:gd name="f675" fmla="val 299"/>
                <a:gd name="f676" fmla="val 3802"/>
                <a:gd name="f677" fmla="val 3777"/>
                <a:gd name="f678" fmla="val 3776"/>
                <a:gd name="f679" fmla="val 310"/>
                <a:gd name="f680" fmla="val 3762"/>
                <a:gd name="f681" fmla="val 3751"/>
                <a:gd name="f682" fmla="val 3731"/>
                <a:gd name="f683" fmla="val 3714"/>
                <a:gd name="f684" fmla="val 326"/>
                <a:gd name="f685" fmla="val 3696"/>
                <a:gd name="f686" fmla="val 3658"/>
                <a:gd name="f687" fmla="val 3641"/>
                <a:gd name="f688" fmla="val 3625"/>
                <a:gd name="f689" fmla="val 3608"/>
                <a:gd name="f690" fmla="val 3586"/>
                <a:gd name="f691" fmla="val 3576"/>
                <a:gd name="f692" fmla="val 3560"/>
                <a:gd name="f693" fmla="val 3541"/>
                <a:gd name="f694" fmla="val 3529"/>
                <a:gd name="f695" fmla="val 3513"/>
                <a:gd name="f696" fmla="val 3498"/>
                <a:gd name="f697" fmla="val 3467"/>
                <a:gd name="f698" fmla="val 3434"/>
                <a:gd name="f699" fmla="val 3409"/>
                <a:gd name="f700" fmla="val 3355"/>
                <a:gd name="f701" fmla="val 354"/>
                <a:gd name="f702" fmla="val 3329"/>
                <a:gd name="f703" fmla="val 378"/>
                <a:gd name="f704" fmla="val 3318"/>
                <a:gd name="f705" fmla="val 423"/>
                <a:gd name="f706" fmla="val 3305"/>
                <a:gd name="f707" fmla="val 3293"/>
                <a:gd name="f708" fmla="val 3281"/>
                <a:gd name="f709" fmla="val 3270"/>
                <a:gd name="f710" fmla="val 3265"/>
                <a:gd name="f711" fmla="val 403"/>
                <a:gd name="f712" fmla="val 3257"/>
                <a:gd name="f713" fmla="val 472"/>
                <a:gd name="f714" fmla="val 3249"/>
                <a:gd name="f715" fmla="val 397"/>
                <a:gd name="f716" fmla="val 3232"/>
                <a:gd name="f717" fmla="val 3229"/>
                <a:gd name="f718" fmla="val 376"/>
                <a:gd name="f719" fmla="val 3219"/>
                <a:gd name="f720" fmla="val 3187"/>
                <a:gd name="f721" fmla="val 3160"/>
                <a:gd name="f722" fmla="val 257"/>
                <a:gd name="f723" fmla="val 3139"/>
                <a:gd name="f724" fmla="val 228"/>
                <a:gd name="f725" fmla="val 3120"/>
                <a:gd name="f726" fmla="val 3121"/>
                <a:gd name="f727" fmla="val 3113"/>
                <a:gd name="f728" fmla="val 3109"/>
                <a:gd name="f729" fmla="val 3106"/>
                <a:gd name="f730" fmla="val 204"/>
                <a:gd name="f731" fmla="val 3103"/>
                <a:gd name="f732" fmla="val 3099"/>
                <a:gd name="f733" fmla="val 3098"/>
                <a:gd name="f734" fmla="val 3093"/>
                <a:gd name="f735" fmla="val 3087"/>
                <a:gd name="f736" fmla="val 3068"/>
                <a:gd name="f737" fmla="val 3069"/>
                <a:gd name="f738" fmla="val 3043"/>
                <a:gd name="f739" fmla="val 3018"/>
                <a:gd name="f740" fmla="val 245"/>
                <a:gd name="f741" fmla="val 3009"/>
                <a:gd name="f742" fmla="val 3003"/>
                <a:gd name="f743" fmla="val 2991"/>
                <a:gd name="f744" fmla="val 2977"/>
                <a:gd name="f745" fmla="val 2962"/>
                <a:gd name="f746" fmla="val 2945"/>
                <a:gd name="f747" fmla="val 2930"/>
                <a:gd name="f748" fmla="val 256"/>
                <a:gd name="f749" fmla="val 2906"/>
                <a:gd name="f750" fmla="val 297"/>
                <a:gd name="f751" fmla="val 2860"/>
                <a:gd name="f752" fmla="val 280"/>
                <a:gd name="f753" fmla="val 2837"/>
                <a:gd name="f754" fmla="val 2799"/>
                <a:gd name="f755" fmla="val 2763"/>
                <a:gd name="f756" fmla="val 2740"/>
                <a:gd name="f757" fmla="val 2715"/>
                <a:gd name="f758" fmla="val 2682"/>
                <a:gd name="f759" fmla="val 254"/>
                <a:gd name="f760" fmla="val 2625"/>
                <a:gd name="f761" fmla="val 2571"/>
                <a:gd name="f762" fmla="val 2545"/>
                <a:gd name="f763" fmla="val 2518"/>
                <a:gd name="f764" fmla="val 2496"/>
                <a:gd name="f765" fmla="val 2468"/>
                <a:gd name="f766" fmla="val 2439"/>
                <a:gd name="f767" fmla="val 2421"/>
                <a:gd name="f768" fmla="val 2406"/>
                <a:gd name="f769" fmla="val 232"/>
                <a:gd name="f770" fmla="val 2394"/>
                <a:gd name="f771" fmla="val 2377"/>
                <a:gd name="f772" fmla="val 2363"/>
                <a:gd name="f773" fmla="val 2325"/>
                <a:gd name="f774" fmla="val 176"/>
                <a:gd name="f775" fmla="val 2305"/>
                <a:gd name="f776" fmla="val 217"/>
                <a:gd name="f777" fmla="val 2274"/>
                <a:gd name="f778" fmla="val 2249"/>
                <a:gd name="f779" fmla="val 2193"/>
                <a:gd name="f780" fmla="val 2139"/>
                <a:gd name="f781" fmla="val 2106"/>
                <a:gd name="f782" fmla="val 2085"/>
                <a:gd name="f783" fmla="val 287"/>
                <a:gd name="f784" fmla="val 2059"/>
                <a:gd name="f785" fmla="val 316"/>
                <a:gd name="f786" fmla="val 2033"/>
                <a:gd name="f787" fmla="val 2020"/>
                <a:gd name="f788" fmla="val 2011"/>
                <a:gd name="f789" fmla="val 1995"/>
                <a:gd name="f790" fmla="val 1983"/>
                <a:gd name="f791" fmla="val 1961"/>
                <a:gd name="f792" fmla="val 1942"/>
                <a:gd name="f793" fmla="val 1924"/>
                <a:gd name="f794" fmla="val 1908"/>
                <a:gd name="f795" fmla="val 1892"/>
                <a:gd name="f796" fmla="val 1878"/>
                <a:gd name="f797" fmla="val 1867"/>
                <a:gd name="f798" fmla="val 1855"/>
                <a:gd name="f799" fmla="val 282"/>
                <a:gd name="f800" fmla="val 1842"/>
                <a:gd name="f801" fmla="val 1835"/>
                <a:gd name="f802" fmla="val 1818"/>
                <a:gd name="f803" fmla="val 1787"/>
                <a:gd name="f804" fmla="val 1774"/>
                <a:gd name="f805" fmla="val 1761"/>
                <a:gd name="f806" fmla="val 1759"/>
                <a:gd name="f807" fmla="val 1754"/>
                <a:gd name="f808" fmla="val 1743"/>
                <a:gd name="f809" fmla="val 1738"/>
                <a:gd name="f810" fmla="val 446"/>
                <a:gd name="f811" fmla="val 1734"/>
                <a:gd name="f812" fmla="val 399"/>
                <a:gd name="f813" fmla="val 1725"/>
                <a:gd name="f814" fmla="val 1714"/>
                <a:gd name="f815" fmla="val 1702"/>
                <a:gd name="f816" fmla="val 382"/>
                <a:gd name="f817" fmla="val 1687"/>
                <a:gd name="f818" fmla="val 327"/>
                <a:gd name="f819" fmla="val 1677"/>
                <a:gd name="f820" fmla="val 1646"/>
                <a:gd name="f821" fmla="val 313"/>
                <a:gd name="f822" fmla="val 1609"/>
                <a:gd name="f823" fmla="val 1594"/>
                <a:gd name="f824" fmla="val 189"/>
                <a:gd name="f825" fmla="val 1588"/>
                <a:gd name="f826" fmla="val 1565"/>
                <a:gd name="f827" fmla="val 1567"/>
                <a:gd name="f828" fmla="val 1557"/>
                <a:gd name="f829" fmla="val 1540"/>
                <a:gd name="f830" fmla="val 1535"/>
                <a:gd name="f831" fmla="val 1524"/>
                <a:gd name="f832" fmla="val 1510"/>
                <a:gd name="f833" fmla="val 172"/>
                <a:gd name="f834" fmla="val 1502"/>
                <a:gd name="f835" fmla="val 1479"/>
                <a:gd name="f836" fmla="val 1455"/>
                <a:gd name="f837" fmla="val 1429"/>
                <a:gd name="f838" fmla="val 1375"/>
                <a:gd name="f839" fmla="val 1344"/>
                <a:gd name="f840" fmla="val 1314"/>
                <a:gd name="f841" fmla="val 1281"/>
                <a:gd name="f842" fmla="val 1263"/>
                <a:gd name="f843" fmla="val 1246"/>
                <a:gd name="f844" fmla="val 372"/>
                <a:gd name="f845" fmla="val 1228"/>
                <a:gd name="f846" fmla="val 1213"/>
                <a:gd name="f847" fmla="val 1190"/>
                <a:gd name="f848" fmla="val 1166"/>
                <a:gd name="f849" fmla="val 1153"/>
                <a:gd name="f850" fmla="val 1136"/>
                <a:gd name="f851" fmla="val 1117"/>
                <a:gd name="f852" fmla="val 1107"/>
                <a:gd name="f853" fmla="val 344"/>
                <a:gd name="f854" fmla="val 1096"/>
                <a:gd name="f855" fmla="val 1081"/>
                <a:gd name="f856" fmla="val 385"/>
                <a:gd name="f857" fmla="val 1064"/>
                <a:gd name="f858" fmla="val 999"/>
                <a:gd name="f859" fmla="val 982"/>
                <a:gd name="f860" fmla="val 149"/>
                <a:gd name="f861" fmla="val 973"/>
                <a:gd name="f862" fmla="val 957"/>
                <a:gd name="f863" fmla="val 954"/>
                <a:gd name="f864" fmla="val 942"/>
                <a:gd name="f865" fmla="val 121"/>
                <a:gd name="f866" fmla="val 922"/>
                <a:gd name="f867" fmla="val 917"/>
                <a:gd name="f868" fmla="val 120"/>
                <a:gd name="f869" fmla="val 902"/>
                <a:gd name="f870" fmla="val 123"/>
                <a:gd name="f871" fmla="val 883"/>
                <a:gd name="f872" fmla="val 72"/>
                <a:gd name="f873" fmla="val 869"/>
                <a:gd name="f874" fmla="val 851"/>
                <a:gd name="f875" fmla="val 808"/>
                <a:gd name="f876" fmla="val 758"/>
                <a:gd name="f877" fmla="val 738"/>
                <a:gd name="f878" fmla="val 720"/>
                <a:gd name="f879" fmla="val 692"/>
                <a:gd name="f880" fmla="val 667"/>
                <a:gd name="f881" fmla="val 296"/>
                <a:gd name="f882" fmla="val 636"/>
                <a:gd name="f883" fmla="val 612"/>
                <a:gd name="f884" fmla="val 583"/>
                <a:gd name="f885" fmla="val 553"/>
                <a:gd name="f886" fmla="val 304"/>
                <a:gd name="f887" fmla="val 519"/>
                <a:gd name="f888" fmla="val 494"/>
                <a:gd name="f889" fmla="val 464"/>
                <a:gd name="f890" fmla="val 425"/>
                <a:gd name="f891" fmla="val 407"/>
                <a:gd name="f892" fmla="val 356"/>
                <a:gd name="f893" fmla="val 18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80" h="599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4"/>
                  </a:lnTo>
                  <a:lnTo>
                    <a:pt x="f68" y="f34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18"/>
                  </a:lnTo>
                  <a:lnTo>
                    <a:pt x="f80" y="f81"/>
                  </a:lnTo>
                  <a:lnTo>
                    <a:pt x="f82" y="f76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54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38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19"/>
                  </a:lnTo>
                  <a:lnTo>
                    <a:pt x="f130" y="f131"/>
                  </a:lnTo>
                  <a:lnTo>
                    <a:pt x="f132" y="f58"/>
                  </a:lnTo>
                  <a:lnTo>
                    <a:pt x="f133" y="f134"/>
                  </a:lnTo>
                  <a:lnTo>
                    <a:pt x="f135" y="f131"/>
                  </a:lnTo>
                  <a:lnTo>
                    <a:pt x="f136" y="f137"/>
                  </a:lnTo>
                  <a:lnTo>
                    <a:pt x="f138" y="f116"/>
                  </a:lnTo>
                  <a:lnTo>
                    <a:pt x="f139" y="f1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2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2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12"/>
                  </a:lnTo>
                  <a:lnTo>
                    <a:pt x="f165" y="f104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57"/>
                  </a:lnTo>
                  <a:lnTo>
                    <a:pt x="f185" y="f112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94" y="f195"/>
                  </a:lnTo>
                  <a:lnTo>
                    <a:pt x="f196" y="f197"/>
                  </a:lnTo>
                  <a:lnTo>
                    <a:pt x="f198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2" y="f204"/>
                  </a:lnTo>
                  <a:lnTo>
                    <a:pt x="f205" y="f206"/>
                  </a:lnTo>
                  <a:lnTo>
                    <a:pt x="f207" y="f206"/>
                  </a:lnTo>
                  <a:lnTo>
                    <a:pt x="f208" y="f209"/>
                  </a:lnTo>
                  <a:lnTo>
                    <a:pt x="f210" y="f203"/>
                  </a:lnTo>
                  <a:lnTo>
                    <a:pt x="f211" y="f4"/>
                  </a:lnTo>
                  <a:lnTo>
                    <a:pt x="f212" y="f9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121"/>
                  </a:lnTo>
                  <a:lnTo>
                    <a:pt x="f220" y="f141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100"/>
                  </a:lnTo>
                  <a:lnTo>
                    <a:pt x="f226" y="f227"/>
                  </a:lnTo>
                  <a:lnTo>
                    <a:pt x="f228" y="f222"/>
                  </a:lnTo>
                  <a:lnTo>
                    <a:pt x="f229" y="f106"/>
                  </a:lnTo>
                  <a:lnTo>
                    <a:pt x="f230" y="f147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66"/>
                  </a:lnTo>
                  <a:lnTo>
                    <a:pt x="f240" y="f241"/>
                  </a:lnTo>
                  <a:lnTo>
                    <a:pt x="f242" y="f243"/>
                  </a:lnTo>
                  <a:lnTo>
                    <a:pt x="f244" y="f0"/>
                  </a:lnTo>
                  <a:lnTo>
                    <a:pt x="f245" y="f14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54" y="f255"/>
                  </a:lnTo>
                  <a:lnTo>
                    <a:pt x="f256" y="f257"/>
                  </a:lnTo>
                  <a:lnTo>
                    <a:pt x="f258" y="f249"/>
                  </a:lnTo>
                  <a:lnTo>
                    <a:pt x="f259" y="f28"/>
                  </a:lnTo>
                  <a:lnTo>
                    <a:pt x="f260" y="f261"/>
                  </a:lnTo>
                  <a:lnTo>
                    <a:pt x="f262" y="f263"/>
                  </a:lnTo>
                  <a:lnTo>
                    <a:pt x="f264" y="f265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70" y="f128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42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286" y="f287"/>
                  </a:lnTo>
                  <a:lnTo>
                    <a:pt x="f288" y="f289"/>
                  </a:lnTo>
                  <a:lnTo>
                    <a:pt x="f290" y="f86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14"/>
                  </a:lnTo>
                  <a:lnTo>
                    <a:pt x="f300" y="f247"/>
                  </a:lnTo>
                  <a:lnTo>
                    <a:pt x="f301" y="f247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311"/>
                  </a:lnTo>
                  <a:lnTo>
                    <a:pt x="f312" y="f255"/>
                  </a:lnTo>
                  <a:lnTo>
                    <a:pt x="f313" y="f314"/>
                  </a:lnTo>
                  <a:lnTo>
                    <a:pt x="f315" y="f316"/>
                  </a:lnTo>
                  <a:lnTo>
                    <a:pt x="f317" y="f76"/>
                  </a:lnTo>
                  <a:lnTo>
                    <a:pt x="f318" y="f84"/>
                  </a:lnTo>
                  <a:lnTo>
                    <a:pt x="f319" y="f38"/>
                  </a:lnTo>
                  <a:lnTo>
                    <a:pt x="f320" y="f321"/>
                  </a:lnTo>
                  <a:lnTo>
                    <a:pt x="f322" y="f323"/>
                  </a:lnTo>
                  <a:lnTo>
                    <a:pt x="f324" y="f159"/>
                  </a:lnTo>
                  <a:lnTo>
                    <a:pt x="f325" y="f110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331"/>
                  </a:lnTo>
                  <a:lnTo>
                    <a:pt x="f332" y="f333"/>
                  </a:lnTo>
                  <a:lnTo>
                    <a:pt x="f334" y="f333"/>
                  </a:lnTo>
                  <a:lnTo>
                    <a:pt x="f335" y="f336"/>
                  </a:lnTo>
                  <a:lnTo>
                    <a:pt x="f337" y="f336"/>
                  </a:lnTo>
                  <a:lnTo>
                    <a:pt x="f338" y="f339"/>
                  </a:lnTo>
                  <a:lnTo>
                    <a:pt x="f340" y="f143"/>
                  </a:lnTo>
                  <a:lnTo>
                    <a:pt x="f341" y="f342"/>
                  </a:lnTo>
                  <a:lnTo>
                    <a:pt x="f343" y="f344"/>
                  </a:lnTo>
                  <a:lnTo>
                    <a:pt x="f345" y="f44"/>
                  </a:lnTo>
                  <a:lnTo>
                    <a:pt x="f346" y="f347"/>
                  </a:lnTo>
                  <a:lnTo>
                    <a:pt x="f348" y="f349"/>
                  </a:lnTo>
                  <a:lnTo>
                    <a:pt x="f350" y="f173"/>
                  </a:lnTo>
                  <a:lnTo>
                    <a:pt x="f351" y="f352"/>
                  </a:lnTo>
                  <a:lnTo>
                    <a:pt x="f353" y="f42"/>
                  </a:lnTo>
                  <a:lnTo>
                    <a:pt x="f354" y="f355"/>
                  </a:lnTo>
                  <a:lnTo>
                    <a:pt x="f356" y="f357"/>
                  </a:lnTo>
                  <a:lnTo>
                    <a:pt x="f358" y="f316"/>
                  </a:lnTo>
                  <a:lnTo>
                    <a:pt x="f359" y="f8"/>
                  </a:lnTo>
                  <a:lnTo>
                    <a:pt x="f360" y="f14"/>
                  </a:lnTo>
                  <a:lnTo>
                    <a:pt x="f361" y="f362"/>
                  </a:lnTo>
                  <a:lnTo>
                    <a:pt x="f363" y="f364"/>
                  </a:lnTo>
                  <a:lnTo>
                    <a:pt x="f365" y="f366"/>
                  </a:lnTo>
                  <a:lnTo>
                    <a:pt x="f367" y="f368"/>
                  </a:lnTo>
                  <a:lnTo>
                    <a:pt x="f369" y="f370"/>
                  </a:lnTo>
                  <a:lnTo>
                    <a:pt x="f371" y="f372"/>
                  </a:lnTo>
                  <a:lnTo>
                    <a:pt x="f373" y="f374"/>
                  </a:lnTo>
                  <a:lnTo>
                    <a:pt x="f375" y="f376"/>
                  </a:lnTo>
                  <a:lnTo>
                    <a:pt x="f377" y="f378"/>
                  </a:lnTo>
                  <a:lnTo>
                    <a:pt x="f379" y="f380"/>
                  </a:lnTo>
                  <a:lnTo>
                    <a:pt x="f381" y="f382"/>
                  </a:lnTo>
                  <a:lnTo>
                    <a:pt x="f383" y="f384"/>
                  </a:lnTo>
                  <a:lnTo>
                    <a:pt x="f385" y="f386"/>
                  </a:lnTo>
                  <a:lnTo>
                    <a:pt x="f387" y="f388"/>
                  </a:lnTo>
                  <a:lnTo>
                    <a:pt x="f389" y="f390"/>
                  </a:lnTo>
                  <a:lnTo>
                    <a:pt x="f391" y="f279"/>
                  </a:lnTo>
                  <a:lnTo>
                    <a:pt x="f392" y="f393"/>
                  </a:lnTo>
                  <a:lnTo>
                    <a:pt x="f394" y="f187"/>
                  </a:lnTo>
                  <a:lnTo>
                    <a:pt x="f395" y="f40"/>
                  </a:lnTo>
                  <a:lnTo>
                    <a:pt x="f396" y="f94"/>
                  </a:lnTo>
                  <a:lnTo>
                    <a:pt x="f397" y="f398"/>
                  </a:lnTo>
                  <a:lnTo>
                    <a:pt x="f399" y="f183"/>
                  </a:lnTo>
                  <a:lnTo>
                    <a:pt x="f400" y="f401"/>
                  </a:lnTo>
                  <a:lnTo>
                    <a:pt x="f402" y="f1"/>
                  </a:lnTo>
                  <a:lnTo>
                    <a:pt x="f403" y="f323"/>
                  </a:lnTo>
                  <a:lnTo>
                    <a:pt x="f404" y="f405"/>
                  </a:lnTo>
                  <a:lnTo>
                    <a:pt x="f406" y="f167"/>
                  </a:lnTo>
                  <a:lnTo>
                    <a:pt x="f407" y="f408"/>
                  </a:lnTo>
                  <a:lnTo>
                    <a:pt x="f409" y="f410"/>
                  </a:lnTo>
                  <a:lnTo>
                    <a:pt x="f411" y="f4"/>
                  </a:lnTo>
                  <a:lnTo>
                    <a:pt x="f412" y="f413"/>
                  </a:lnTo>
                  <a:lnTo>
                    <a:pt x="f414" y="f415"/>
                  </a:lnTo>
                  <a:lnTo>
                    <a:pt x="f416" y="f417"/>
                  </a:lnTo>
                  <a:lnTo>
                    <a:pt x="f418" y="f419"/>
                  </a:lnTo>
                  <a:lnTo>
                    <a:pt x="f420" y="f201"/>
                  </a:lnTo>
                  <a:lnTo>
                    <a:pt x="f421" y="f243"/>
                  </a:lnTo>
                  <a:lnTo>
                    <a:pt x="f422" y="f423"/>
                  </a:lnTo>
                  <a:lnTo>
                    <a:pt x="f424" y="f425"/>
                  </a:lnTo>
                  <a:lnTo>
                    <a:pt x="f426" y="f417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432"/>
                  </a:lnTo>
                  <a:lnTo>
                    <a:pt x="f433" y="f434"/>
                  </a:lnTo>
                  <a:lnTo>
                    <a:pt x="f435" y="f191"/>
                  </a:lnTo>
                  <a:lnTo>
                    <a:pt x="f436" y="f193"/>
                  </a:lnTo>
                  <a:lnTo>
                    <a:pt x="f437" y="f438"/>
                  </a:lnTo>
                  <a:lnTo>
                    <a:pt x="f439" y="f169"/>
                  </a:lnTo>
                  <a:lnTo>
                    <a:pt x="f440" y="f441"/>
                  </a:lnTo>
                  <a:lnTo>
                    <a:pt x="f442" y="f173"/>
                  </a:lnTo>
                  <a:lnTo>
                    <a:pt x="f443" y="f163"/>
                  </a:lnTo>
                  <a:lnTo>
                    <a:pt x="f444" y="f445"/>
                  </a:lnTo>
                  <a:lnTo>
                    <a:pt x="f446" y="f408"/>
                  </a:lnTo>
                  <a:lnTo>
                    <a:pt x="f447" y="f191"/>
                  </a:lnTo>
                  <a:lnTo>
                    <a:pt x="f448" y="f169"/>
                  </a:lnTo>
                  <a:lnTo>
                    <a:pt x="f449" y="f38"/>
                  </a:lnTo>
                  <a:lnTo>
                    <a:pt x="f450" y="f451"/>
                  </a:lnTo>
                  <a:lnTo>
                    <a:pt x="f452" y="f453"/>
                  </a:lnTo>
                  <a:lnTo>
                    <a:pt x="f454" y="f428"/>
                  </a:lnTo>
                  <a:lnTo>
                    <a:pt x="f455" y="f456"/>
                  </a:lnTo>
                  <a:lnTo>
                    <a:pt x="f457" y="f281"/>
                  </a:lnTo>
                  <a:lnTo>
                    <a:pt x="f458" y="f90"/>
                  </a:lnTo>
                  <a:lnTo>
                    <a:pt x="f459" y="f206"/>
                  </a:lnTo>
                  <a:lnTo>
                    <a:pt x="f460" y="f197"/>
                  </a:lnTo>
                  <a:lnTo>
                    <a:pt x="f461" y="f128"/>
                  </a:lnTo>
                  <a:lnTo>
                    <a:pt x="f462" y="f276"/>
                  </a:lnTo>
                  <a:lnTo>
                    <a:pt x="f463" y="f32"/>
                  </a:lnTo>
                  <a:lnTo>
                    <a:pt x="f464" y="f465"/>
                  </a:lnTo>
                  <a:lnTo>
                    <a:pt x="f466" y="f191"/>
                  </a:lnTo>
                  <a:lnTo>
                    <a:pt x="f467" y="f468"/>
                  </a:lnTo>
                  <a:lnTo>
                    <a:pt x="f469" y="f193"/>
                  </a:lnTo>
                  <a:lnTo>
                    <a:pt x="f470" y="f453"/>
                  </a:lnTo>
                  <a:lnTo>
                    <a:pt x="f471" y="f128"/>
                  </a:lnTo>
                  <a:lnTo>
                    <a:pt x="f472" y="f473"/>
                  </a:lnTo>
                  <a:lnTo>
                    <a:pt x="f474" y="f475"/>
                  </a:lnTo>
                  <a:lnTo>
                    <a:pt x="f476" y="f84"/>
                  </a:lnTo>
                  <a:lnTo>
                    <a:pt x="f477" y="f478"/>
                  </a:lnTo>
                  <a:lnTo>
                    <a:pt x="f479" y="f253"/>
                  </a:lnTo>
                  <a:lnTo>
                    <a:pt x="f480" y="f481"/>
                  </a:lnTo>
                  <a:lnTo>
                    <a:pt x="f482" y="f483"/>
                  </a:lnTo>
                  <a:lnTo>
                    <a:pt x="f484" y="f485"/>
                  </a:lnTo>
                  <a:lnTo>
                    <a:pt x="f486" y="f487"/>
                  </a:lnTo>
                  <a:lnTo>
                    <a:pt x="f488" y="f489"/>
                  </a:lnTo>
                  <a:lnTo>
                    <a:pt x="f490" y="f491"/>
                  </a:lnTo>
                  <a:lnTo>
                    <a:pt x="f492" y="f493"/>
                  </a:lnTo>
                  <a:lnTo>
                    <a:pt x="f494" y="f253"/>
                  </a:lnTo>
                  <a:lnTo>
                    <a:pt x="f495" y="f316"/>
                  </a:lnTo>
                  <a:lnTo>
                    <a:pt x="f496" y="f491"/>
                  </a:lnTo>
                  <a:lnTo>
                    <a:pt x="f497" y="f481"/>
                  </a:lnTo>
                  <a:lnTo>
                    <a:pt x="f498" y="f499"/>
                  </a:lnTo>
                  <a:lnTo>
                    <a:pt x="f500" y="f247"/>
                  </a:lnTo>
                  <a:lnTo>
                    <a:pt x="f501" y="f253"/>
                  </a:lnTo>
                  <a:lnTo>
                    <a:pt x="f502" y="f503"/>
                  </a:lnTo>
                  <a:lnTo>
                    <a:pt x="f504" y="f505"/>
                  </a:lnTo>
                  <a:lnTo>
                    <a:pt x="f506" y="f296"/>
                  </a:lnTo>
                  <a:lnTo>
                    <a:pt x="f507" y="f508"/>
                  </a:lnTo>
                  <a:lnTo>
                    <a:pt x="f509" y="f287"/>
                  </a:lnTo>
                  <a:lnTo>
                    <a:pt x="f510" y="f285"/>
                  </a:lnTo>
                  <a:lnTo>
                    <a:pt x="f511" y="f512"/>
                  </a:lnTo>
                  <a:lnTo>
                    <a:pt x="f513" y="f32"/>
                  </a:lnTo>
                  <a:lnTo>
                    <a:pt x="f514" y="f515"/>
                  </a:lnTo>
                  <a:lnTo>
                    <a:pt x="f516" y="f206"/>
                  </a:lnTo>
                  <a:lnTo>
                    <a:pt x="f517" y="f518"/>
                  </a:lnTo>
                  <a:lnTo>
                    <a:pt x="f519" y="f12"/>
                  </a:lnTo>
                  <a:lnTo>
                    <a:pt x="f520" y="f419"/>
                  </a:lnTo>
                  <a:lnTo>
                    <a:pt x="f521" y="f522"/>
                  </a:lnTo>
                  <a:lnTo>
                    <a:pt x="f523" y="f465"/>
                  </a:lnTo>
                  <a:lnTo>
                    <a:pt x="f524" y="f525"/>
                  </a:lnTo>
                  <a:lnTo>
                    <a:pt x="f526" y="f81"/>
                  </a:lnTo>
                  <a:lnTo>
                    <a:pt x="f527" y="f528"/>
                  </a:lnTo>
                  <a:lnTo>
                    <a:pt x="f529" y="f285"/>
                  </a:lnTo>
                  <a:lnTo>
                    <a:pt x="f530" y="f199"/>
                  </a:lnTo>
                  <a:lnTo>
                    <a:pt x="f531" y="f272"/>
                  </a:lnTo>
                  <a:lnTo>
                    <a:pt x="f532" y="f197"/>
                  </a:lnTo>
                  <a:lnTo>
                    <a:pt x="f533" y="f445"/>
                  </a:lnTo>
                  <a:lnTo>
                    <a:pt x="f534" y="f272"/>
                  </a:lnTo>
                  <a:lnTo>
                    <a:pt x="f535" y="f536"/>
                  </a:lnTo>
                  <a:lnTo>
                    <a:pt x="f537" y="f538"/>
                  </a:lnTo>
                  <a:lnTo>
                    <a:pt x="f539" y="f321"/>
                  </a:lnTo>
                  <a:lnTo>
                    <a:pt x="f540" y="f92"/>
                  </a:lnTo>
                  <a:lnTo>
                    <a:pt x="f541" y="f542"/>
                  </a:lnTo>
                  <a:lnTo>
                    <a:pt x="f543" y="f508"/>
                  </a:lnTo>
                  <a:lnTo>
                    <a:pt x="f544" y="f74"/>
                  </a:lnTo>
                  <a:lnTo>
                    <a:pt x="f545" y="f305"/>
                  </a:lnTo>
                  <a:lnTo>
                    <a:pt x="f546" y="f547"/>
                  </a:lnTo>
                  <a:lnTo>
                    <a:pt x="f548" y="f549"/>
                  </a:lnTo>
                  <a:lnTo>
                    <a:pt x="f550" y="f551"/>
                  </a:lnTo>
                  <a:lnTo>
                    <a:pt x="f552" y="f553"/>
                  </a:lnTo>
                  <a:lnTo>
                    <a:pt x="f554" y="f555"/>
                  </a:lnTo>
                  <a:lnTo>
                    <a:pt x="f556" y="f557"/>
                  </a:lnTo>
                  <a:lnTo>
                    <a:pt x="f558" y="f559"/>
                  </a:lnTo>
                  <a:lnTo>
                    <a:pt x="f560" y="f257"/>
                  </a:lnTo>
                  <a:lnTo>
                    <a:pt x="f561" y="f562"/>
                  </a:lnTo>
                  <a:lnTo>
                    <a:pt x="f563" y="f564"/>
                  </a:lnTo>
                  <a:lnTo>
                    <a:pt x="f565" y="f566"/>
                  </a:lnTo>
                  <a:lnTo>
                    <a:pt x="f567" y="f568"/>
                  </a:lnTo>
                  <a:lnTo>
                    <a:pt x="f569" y="f74"/>
                  </a:lnTo>
                  <a:lnTo>
                    <a:pt x="f570" y="f508"/>
                  </a:lnTo>
                  <a:lnTo>
                    <a:pt x="f571" y="f491"/>
                  </a:lnTo>
                  <a:lnTo>
                    <a:pt x="f572" y="f265"/>
                  </a:lnTo>
                  <a:lnTo>
                    <a:pt x="f573" y="f419"/>
                  </a:lnTo>
                  <a:lnTo>
                    <a:pt x="f574" y="f206"/>
                  </a:lnTo>
                  <a:lnTo>
                    <a:pt x="f575" y="f417"/>
                  </a:lnTo>
                  <a:lnTo>
                    <a:pt x="f576" y="f417"/>
                  </a:lnTo>
                  <a:lnTo>
                    <a:pt x="f577" y="f10"/>
                  </a:lnTo>
                  <a:lnTo>
                    <a:pt x="f578" y="f204"/>
                  </a:lnTo>
                  <a:lnTo>
                    <a:pt x="f579" y="f580"/>
                  </a:lnTo>
                  <a:lnTo>
                    <a:pt x="f581" y="f582"/>
                  </a:lnTo>
                  <a:lnTo>
                    <a:pt x="f583" y="f34"/>
                  </a:lnTo>
                  <a:lnTo>
                    <a:pt x="f584" y="f585"/>
                  </a:lnTo>
                  <a:lnTo>
                    <a:pt x="f586" y="f30"/>
                  </a:lnTo>
                  <a:lnTo>
                    <a:pt x="f587" y="f585"/>
                  </a:lnTo>
                  <a:lnTo>
                    <a:pt x="f588" y="f589"/>
                  </a:lnTo>
                  <a:lnTo>
                    <a:pt x="f590" y="f591"/>
                  </a:lnTo>
                  <a:lnTo>
                    <a:pt x="f592" y="f593"/>
                  </a:lnTo>
                  <a:lnTo>
                    <a:pt x="f594" y="f419"/>
                  </a:lnTo>
                  <a:lnTo>
                    <a:pt x="f595" y="f582"/>
                  </a:lnTo>
                  <a:lnTo>
                    <a:pt x="f596" y="f453"/>
                  </a:lnTo>
                  <a:lnTo>
                    <a:pt x="f597" y="f598"/>
                  </a:lnTo>
                  <a:lnTo>
                    <a:pt x="f599" y="f121"/>
                  </a:lnTo>
                  <a:lnTo>
                    <a:pt x="f600" y="f323"/>
                  </a:lnTo>
                  <a:lnTo>
                    <a:pt x="f601" y="f104"/>
                  </a:lnTo>
                  <a:lnTo>
                    <a:pt x="f602" y="f603"/>
                  </a:lnTo>
                  <a:lnTo>
                    <a:pt x="f604" y="f100"/>
                  </a:lnTo>
                  <a:lnTo>
                    <a:pt x="f605" y="f606"/>
                  </a:lnTo>
                  <a:lnTo>
                    <a:pt x="f607" y="f608"/>
                  </a:lnTo>
                  <a:lnTo>
                    <a:pt x="f609" y="f610"/>
                  </a:lnTo>
                  <a:lnTo>
                    <a:pt x="f611" y="f331"/>
                  </a:lnTo>
                  <a:lnTo>
                    <a:pt x="f612" y="f613"/>
                  </a:lnTo>
                  <a:lnTo>
                    <a:pt x="f614" y="f615"/>
                  </a:lnTo>
                  <a:lnTo>
                    <a:pt x="f616" y="f613"/>
                  </a:lnTo>
                  <a:lnTo>
                    <a:pt x="f617" y="f154"/>
                  </a:lnTo>
                  <a:lnTo>
                    <a:pt x="f618" y="f619"/>
                  </a:lnTo>
                  <a:lnTo>
                    <a:pt x="f620" y="f349"/>
                  </a:lnTo>
                  <a:lnTo>
                    <a:pt x="f621" y="f622"/>
                  </a:lnTo>
                  <a:lnTo>
                    <a:pt x="f623" y="f98"/>
                  </a:lnTo>
                  <a:lnTo>
                    <a:pt x="f624" y="f625"/>
                  </a:lnTo>
                  <a:lnTo>
                    <a:pt x="f626" y="f627"/>
                  </a:lnTo>
                  <a:lnTo>
                    <a:pt x="f628" y="f629"/>
                  </a:lnTo>
                  <a:lnTo>
                    <a:pt x="f630" y="f631"/>
                  </a:lnTo>
                  <a:lnTo>
                    <a:pt x="f632" y="f633"/>
                  </a:lnTo>
                  <a:lnTo>
                    <a:pt x="f634" y="f635"/>
                  </a:lnTo>
                  <a:lnTo>
                    <a:pt x="f636" y="f633"/>
                  </a:lnTo>
                  <a:lnTo>
                    <a:pt x="f637" y="f56"/>
                  </a:lnTo>
                  <a:lnTo>
                    <a:pt x="f638" y="f52"/>
                  </a:lnTo>
                  <a:lnTo>
                    <a:pt x="f639" y="f94"/>
                  </a:lnTo>
                  <a:lnTo>
                    <a:pt x="f640" y="f641"/>
                  </a:lnTo>
                  <a:lnTo>
                    <a:pt x="f642" y="f62"/>
                  </a:lnTo>
                  <a:lnTo>
                    <a:pt x="f643" y="f644"/>
                  </a:lnTo>
                  <a:lnTo>
                    <a:pt x="f645" y="f434"/>
                  </a:lnTo>
                  <a:lnTo>
                    <a:pt x="f646" y="f647"/>
                  </a:lnTo>
                  <a:lnTo>
                    <a:pt x="f648" y="f62"/>
                  </a:lnTo>
                  <a:lnTo>
                    <a:pt x="f649" y="f218"/>
                  </a:lnTo>
                  <a:lnTo>
                    <a:pt x="f650" y="f434"/>
                  </a:lnTo>
                  <a:lnTo>
                    <a:pt x="f651" y="f193"/>
                  </a:lnTo>
                  <a:lnTo>
                    <a:pt x="f652" y="f134"/>
                  </a:lnTo>
                  <a:lnTo>
                    <a:pt x="f653" y="f42"/>
                  </a:lnTo>
                  <a:lnTo>
                    <a:pt x="f654" y="f94"/>
                  </a:lnTo>
                  <a:lnTo>
                    <a:pt x="f655" y="f58"/>
                  </a:lnTo>
                  <a:lnTo>
                    <a:pt x="f656" y="f236"/>
                  </a:lnTo>
                  <a:lnTo>
                    <a:pt x="f657" y="f658"/>
                  </a:lnTo>
                  <a:lnTo>
                    <a:pt x="f659" y="f441"/>
                  </a:lnTo>
                  <a:lnTo>
                    <a:pt x="f660" y="f141"/>
                  </a:lnTo>
                  <a:lnTo>
                    <a:pt x="f661" y="f98"/>
                  </a:lnTo>
                  <a:lnTo>
                    <a:pt x="f662" y="f98"/>
                  </a:lnTo>
                  <a:lnTo>
                    <a:pt x="f663" y="f96"/>
                  </a:lnTo>
                  <a:lnTo>
                    <a:pt x="f664" y="f342"/>
                  </a:lnTo>
                  <a:lnTo>
                    <a:pt x="f665" y="f116"/>
                  </a:lnTo>
                  <a:lnTo>
                    <a:pt x="f666" y="f1"/>
                  </a:lnTo>
                  <a:lnTo>
                    <a:pt x="f667" y="f668"/>
                  </a:lnTo>
                  <a:lnTo>
                    <a:pt x="f669" y="f670"/>
                  </a:lnTo>
                  <a:lnTo>
                    <a:pt x="f671" y="f468"/>
                  </a:lnTo>
                  <a:lnTo>
                    <a:pt x="f672" y="f285"/>
                  </a:lnTo>
                  <a:lnTo>
                    <a:pt x="f673" y="f413"/>
                  </a:lnTo>
                  <a:lnTo>
                    <a:pt x="f674" y="f675"/>
                  </a:lnTo>
                  <a:lnTo>
                    <a:pt x="f676" y="f281"/>
                  </a:lnTo>
                  <a:lnTo>
                    <a:pt x="f677" y="f279"/>
                  </a:lnTo>
                  <a:lnTo>
                    <a:pt x="f678" y="f679"/>
                  </a:lnTo>
                  <a:lnTo>
                    <a:pt x="f680" y="f518"/>
                  </a:lnTo>
                  <a:lnTo>
                    <a:pt x="f681" y="f285"/>
                  </a:lnTo>
                  <a:lnTo>
                    <a:pt x="f682" y="f675"/>
                  </a:lnTo>
                  <a:lnTo>
                    <a:pt x="f683" y="f684"/>
                  </a:lnTo>
                  <a:lnTo>
                    <a:pt x="f685" y="f197"/>
                  </a:lnTo>
                  <a:lnTo>
                    <a:pt x="f686" y="f121"/>
                  </a:lnTo>
                  <a:lnTo>
                    <a:pt x="f687" y="f393"/>
                  </a:lnTo>
                  <a:lnTo>
                    <a:pt x="f688" y="f46"/>
                  </a:lnTo>
                  <a:lnTo>
                    <a:pt x="f689" y="f163"/>
                  </a:lnTo>
                  <a:lnTo>
                    <a:pt x="f690" y="f121"/>
                  </a:lnTo>
                  <a:lnTo>
                    <a:pt x="f691" y="f177"/>
                  </a:lnTo>
                  <a:lnTo>
                    <a:pt x="f692" y="f177"/>
                  </a:lnTo>
                  <a:lnTo>
                    <a:pt x="f693" y="f405"/>
                  </a:lnTo>
                  <a:lnTo>
                    <a:pt x="f694" y="f163"/>
                  </a:lnTo>
                  <a:lnTo>
                    <a:pt x="f695" y="f445"/>
                  </a:lnTo>
                  <a:lnTo>
                    <a:pt x="f696" y="f123"/>
                  </a:lnTo>
                  <a:lnTo>
                    <a:pt x="f697" y="f456"/>
                  </a:lnTo>
                  <a:lnTo>
                    <a:pt x="f698" y="f64"/>
                  </a:lnTo>
                  <a:lnTo>
                    <a:pt x="f699" y="f675"/>
                  </a:lnTo>
                  <a:lnTo>
                    <a:pt x="f700" y="f701"/>
                  </a:lnTo>
                  <a:lnTo>
                    <a:pt x="f702" y="f703"/>
                  </a:lnTo>
                  <a:lnTo>
                    <a:pt x="f704" y="f705"/>
                  </a:lnTo>
                  <a:lnTo>
                    <a:pt x="f706" y="f425"/>
                  </a:lnTo>
                  <a:lnTo>
                    <a:pt x="f707" y="f263"/>
                  </a:lnTo>
                  <a:lnTo>
                    <a:pt x="f708" y="f585"/>
                  </a:lnTo>
                  <a:lnTo>
                    <a:pt x="f709" y="f357"/>
                  </a:lnTo>
                  <a:lnTo>
                    <a:pt x="f710" y="f711"/>
                  </a:lnTo>
                  <a:lnTo>
                    <a:pt x="f712" y="f713"/>
                  </a:lnTo>
                  <a:lnTo>
                    <a:pt x="f714" y="f715"/>
                  </a:lnTo>
                  <a:lnTo>
                    <a:pt x="f716" y="f81"/>
                  </a:lnTo>
                  <a:lnTo>
                    <a:pt x="f717" y="f718"/>
                  </a:lnTo>
                  <a:lnTo>
                    <a:pt x="f719" y="f0"/>
                  </a:lnTo>
                  <a:lnTo>
                    <a:pt x="f720" y="f528"/>
                  </a:lnTo>
                  <a:lnTo>
                    <a:pt x="f721" y="f722"/>
                  </a:lnTo>
                  <a:lnTo>
                    <a:pt x="f723" y="f724"/>
                  </a:lnTo>
                  <a:lnTo>
                    <a:pt x="f725" y="f627"/>
                  </a:lnTo>
                  <a:lnTo>
                    <a:pt x="f726" y="f438"/>
                  </a:lnTo>
                  <a:lnTo>
                    <a:pt x="f727" y="f137"/>
                  </a:lnTo>
                  <a:lnTo>
                    <a:pt x="f728" y="f169"/>
                  </a:lnTo>
                  <a:lnTo>
                    <a:pt x="f729" y="f730"/>
                  </a:lnTo>
                  <a:lnTo>
                    <a:pt x="f731" y="f730"/>
                  </a:lnTo>
                  <a:lnTo>
                    <a:pt x="f732" y="f169"/>
                  </a:lnTo>
                  <a:lnTo>
                    <a:pt x="f733" y="f48"/>
                  </a:lnTo>
                  <a:lnTo>
                    <a:pt x="f734" y="f137"/>
                  </a:lnTo>
                  <a:lnTo>
                    <a:pt x="f735" y="f438"/>
                  </a:lnTo>
                  <a:lnTo>
                    <a:pt x="f736" y="f622"/>
                  </a:lnTo>
                  <a:lnTo>
                    <a:pt x="f737" y="f62"/>
                  </a:lnTo>
                  <a:lnTo>
                    <a:pt x="f738" y="f465"/>
                  </a:lnTo>
                  <a:lnTo>
                    <a:pt x="f739" y="f740"/>
                  </a:lnTo>
                  <a:lnTo>
                    <a:pt x="f741" y="f453"/>
                  </a:lnTo>
                  <a:lnTo>
                    <a:pt x="f742" y="f128"/>
                  </a:lnTo>
                  <a:lnTo>
                    <a:pt x="f743" y="f201"/>
                  </a:lnTo>
                  <a:lnTo>
                    <a:pt x="f744" y="f84"/>
                  </a:lnTo>
                  <a:lnTo>
                    <a:pt x="f745" y="f203"/>
                  </a:lnTo>
                  <a:lnTo>
                    <a:pt x="f746" y="f203"/>
                  </a:lnTo>
                  <a:lnTo>
                    <a:pt x="f747" y="f748"/>
                  </a:lnTo>
                  <a:lnTo>
                    <a:pt x="f749" y="f750"/>
                  </a:lnTo>
                  <a:lnTo>
                    <a:pt x="f751" y="f752"/>
                  </a:lnTo>
                  <a:lnTo>
                    <a:pt x="f753" y="f598"/>
                  </a:lnTo>
                  <a:lnTo>
                    <a:pt x="f754" y="f119"/>
                  </a:lnTo>
                  <a:lnTo>
                    <a:pt x="f755" y="f123"/>
                  </a:lnTo>
                  <a:lnTo>
                    <a:pt x="f756" y="f195"/>
                  </a:lnTo>
                  <a:lnTo>
                    <a:pt x="f757" y="f276"/>
                  </a:lnTo>
                  <a:lnTo>
                    <a:pt x="f758" y="f759"/>
                  </a:lnTo>
                  <a:lnTo>
                    <a:pt x="f760" y="f38"/>
                  </a:lnTo>
                  <a:lnTo>
                    <a:pt x="f761" y="f62"/>
                  </a:lnTo>
                  <a:lnTo>
                    <a:pt x="f762" y="f276"/>
                  </a:lnTo>
                  <a:lnTo>
                    <a:pt x="f763" y="f276"/>
                  </a:lnTo>
                  <a:lnTo>
                    <a:pt x="f764" y="f321"/>
                  </a:lnTo>
                  <a:lnTo>
                    <a:pt x="f765" y="f38"/>
                  </a:lnTo>
                  <a:lnTo>
                    <a:pt x="f766" y="f276"/>
                  </a:lnTo>
                  <a:lnTo>
                    <a:pt x="f767" y="f121"/>
                  </a:lnTo>
                  <a:lnTo>
                    <a:pt x="f768" y="f769"/>
                  </a:lnTo>
                  <a:lnTo>
                    <a:pt x="f770" y="f622"/>
                  </a:lnTo>
                  <a:lnTo>
                    <a:pt x="f771" y="f181"/>
                  </a:lnTo>
                  <a:lnTo>
                    <a:pt x="f772" y="f96"/>
                  </a:lnTo>
                  <a:lnTo>
                    <a:pt x="f773" y="f774"/>
                  </a:lnTo>
                  <a:lnTo>
                    <a:pt x="f775" y="f776"/>
                  </a:lnTo>
                  <a:lnTo>
                    <a:pt x="f777" y="f199"/>
                  </a:lnTo>
                  <a:lnTo>
                    <a:pt x="f778" y="f62"/>
                  </a:lnTo>
                  <a:lnTo>
                    <a:pt x="f779" y="f218"/>
                  </a:lnTo>
                  <a:lnTo>
                    <a:pt x="f780" y="f269"/>
                  </a:lnTo>
                  <a:lnTo>
                    <a:pt x="f781" y="f434"/>
                  </a:lnTo>
                  <a:lnTo>
                    <a:pt x="f782" y="f783"/>
                  </a:lnTo>
                  <a:lnTo>
                    <a:pt x="f784" y="f785"/>
                  </a:lnTo>
                  <a:lnTo>
                    <a:pt x="f786" y="f128"/>
                  </a:lnTo>
                  <a:lnTo>
                    <a:pt x="f787" y="f321"/>
                  </a:lnTo>
                  <a:lnTo>
                    <a:pt x="f788" y="f199"/>
                  </a:lnTo>
                  <a:lnTo>
                    <a:pt x="f789" y="f285"/>
                  </a:lnTo>
                  <a:lnTo>
                    <a:pt x="f790" y="f456"/>
                  </a:lnTo>
                  <a:lnTo>
                    <a:pt x="f791" y="f279"/>
                  </a:lnTo>
                  <a:lnTo>
                    <a:pt x="f792" y="f276"/>
                  </a:lnTo>
                  <a:lnTo>
                    <a:pt x="f793" y="f644"/>
                  </a:lnTo>
                  <a:lnTo>
                    <a:pt x="f794" y="f201"/>
                  </a:lnTo>
                  <a:lnTo>
                    <a:pt x="f795" y="f209"/>
                  </a:lnTo>
                  <a:lnTo>
                    <a:pt x="f796" y="f193"/>
                  </a:lnTo>
                  <a:lnTo>
                    <a:pt x="f797" y="f62"/>
                  </a:lnTo>
                  <a:lnTo>
                    <a:pt x="f798" y="f799"/>
                  </a:lnTo>
                  <a:lnTo>
                    <a:pt x="f800" y="f84"/>
                  </a:lnTo>
                  <a:lnTo>
                    <a:pt x="f801" y="f4"/>
                  </a:lnTo>
                  <a:lnTo>
                    <a:pt x="f802" y="f12"/>
                  </a:lnTo>
                  <a:lnTo>
                    <a:pt x="f803" y="f72"/>
                  </a:lnTo>
                  <a:lnTo>
                    <a:pt x="f804" y="f491"/>
                  </a:lnTo>
                  <a:lnTo>
                    <a:pt x="f805" y="f92"/>
                  </a:lnTo>
                  <a:lnTo>
                    <a:pt x="f806" y="f425"/>
                  </a:lnTo>
                  <a:lnTo>
                    <a:pt x="f807" y="f255"/>
                  </a:lnTo>
                  <a:lnTo>
                    <a:pt x="f808" y="f263"/>
                  </a:lnTo>
                  <a:lnTo>
                    <a:pt x="f809" y="f810"/>
                  </a:lnTo>
                  <a:lnTo>
                    <a:pt x="f811" y="f812"/>
                  </a:lnTo>
                  <a:lnTo>
                    <a:pt x="f813" y="f715"/>
                  </a:lnTo>
                  <a:lnTo>
                    <a:pt x="f814" y="f70"/>
                  </a:lnTo>
                  <a:lnTo>
                    <a:pt x="f815" y="f816"/>
                  </a:lnTo>
                  <a:lnTo>
                    <a:pt x="f817" y="f818"/>
                  </a:lnTo>
                  <a:lnTo>
                    <a:pt x="f819" y="f70"/>
                  </a:lnTo>
                  <a:lnTo>
                    <a:pt x="f820" y="f821"/>
                  </a:lnTo>
                  <a:lnTo>
                    <a:pt x="f822" y="f410"/>
                  </a:lnTo>
                  <a:lnTo>
                    <a:pt x="f823" y="f824"/>
                  </a:lnTo>
                  <a:lnTo>
                    <a:pt x="f825" y="f401"/>
                  </a:lnTo>
                  <a:lnTo>
                    <a:pt x="f826" y="f398"/>
                  </a:lnTo>
                  <a:lnTo>
                    <a:pt x="f827" y="f169"/>
                  </a:lnTo>
                  <a:lnTo>
                    <a:pt x="f828" y="f167"/>
                  </a:lnTo>
                  <a:lnTo>
                    <a:pt x="f829" y="f405"/>
                  </a:lnTo>
                  <a:lnTo>
                    <a:pt x="f830" y="f236"/>
                  </a:lnTo>
                  <a:lnTo>
                    <a:pt x="f831" y="f668"/>
                  </a:lnTo>
                  <a:lnTo>
                    <a:pt x="f832" y="f833"/>
                  </a:lnTo>
                  <a:lnTo>
                    <a:pt x="f834" y="f169"/>
                  </a:lnTo>
                  <a:lnTo>
                    <a:pt x="f835" y="f96"/>
                  </a:lnTo>
                  <a:lnTo>
                    <a:pt x="f836" y="f783"/>
                  </a:lnTo>
                  <a:lnTo>
                    <a:pt x="f837" y="f722"/>
                  </a:lnTo>
                  <a:lnTo>
                    <a:pt x="f838" y="f203"/>
                  </a:lnTo>
                  <a:lnTo>
                    <a:pt x="f839" y="f128"/>
                  </a:lnTo>
                  <a:lnTo>
                    <a:pt x="f840" y="f515"/>
                  </a:lnTo>
                  <a:lnTo>
                    <a:pt x="f841" y="f591"/>
                  </a:lnTo>
                  <a:lnTo>
                    <a:pt x="f842" y="f74"/>
                  </a:lnTo>
                  <a:lnTo>
                    <a:pt x="f843" y="f844"/>
                  </a:lnTo>
                  <a:lnTo>
                    <a:pt x="f845" y="f718"/>
                  </a:lnTo>
                  <a:lnTo>
                    <a:pt x="f846" y="f81"/>
                  </a:lnTo>
                  <a:lnTo>
                    <a:pt x="f847" y="f718"/>
                  </a:lnTo>
                  <a:lnTo>
                    <a:pt x="f848" y="f582"/>
                  </a:lnTo>
                  <a:lnTo>
                    <a:pt x="f849" y="f585"/>
                  </a:lnTo>
                  <a:lnTo>
                    <a:pt x="f850" y="f289"/>
                  </a:lnTo>
                  <a:lnTo>
                    <a:pt x="f851" y="f32"/>
                  </a:lnTo>
                  <a:lnTo>
                    <a:pt x="f852" y="f853"/>
                  </a:lnTo>
                  <a:lnTo>
                    <a:pt x="f854" y="f92"/>
                  </a:lnTo>
                  <a:lnTo>
                    <a:pt x="f855" y="f856"/>
                  </a:lnTo>
                  <a:lnTo>
                    <a:pt x="f857" y="f128"/>
                  </a:lnTo>
                  <a:lnTo>
                    <a:pt x="f858" y="f833"/>
                  </a:lnTo>
                  <a:lnTo>
                    <a:pt x="f859" y="f860"/>
                  </a:lnTo>
                  <a:lnTo>
                    <a:pt x="f861" y="f108"/>
                  </a:lnTo>
                  <a:lnTo>
                    <a:pt x="f862" y="f608"/>
                  </a:lnTo>
                  <a:lnTo>
                    <a:pt x="f863" y="f329"/>
                  </a:lnTo>
                  <a:lnTo>
                    <a:pt x="f864" y="f865"/>
                  </a:lnTo>
                  <a:lnTo>
                    <a:pt x="f866" y="f608"/>
                  </a:lnTo>
                  <a:lnTo>
                    <a:pt x="f867" y="f868"/>
                  </a:lnTo>
                  <a:lnTo>
                    <a:pt x="f869" y="f870"/>
                  </a:lnTo>
                  <a:lnTo>
                    <a:pt x="f871" y="f872"/>
                  </a:lnTo>
                  <a:lnTo>
                    <a:pt x="f873" y="f344"/>
                  </a:lnTo>
                  <a:lnTo>
                    <a:pt x="f874" y="f658"/>
                  </a:lnTo>
                  <a:lnTo>
                    <a:pt x="f875" y="f56"/>
                  </a:lnTo>
                  <a:lnTo>
                    <a:pt x="f876" y="f121"/>
                  </a:lnTo>
                  <a:lnTo>
                    <a:pt x="f877" y="f38"/>
                  </a:lnTo>
                  <a:lnTo>
                    <a:pt x="f878" y="f12"/>
                  </a:lnTo>
                  <a:lnTo>
                    <a:pt x="f879" y="f783"/>
                  </a:lnTo>
                  <a:lnTo>
                    <a:pt x="f880" y="f881"/>
                  </a:lnTo>
                  <a:lnTo>
                    <a:pt x="f882" y="f759"/>
                  </a:lnTo>
                  <a:lnTo>
                    <a:pt x="f883" y="f206"/>
                  </a:lnTo>
                  <a:lnTo>
                    <a:pt x="f884" y="f32"/>
                  </a:lnTo>
                  <a:lnTo>
                    <a:pt x="f885" y="f886"/>
                  </a:lnTo>
                  <a:lnTo>
                    <a:pt x="f887" y="f522"/>
                  </a:lnTo>
                  <a:lnTo>
                    <a:pt x="f888" y="f128"/>
                  </a:lnTo>
                  <a:lnTo>
                    <a:pt x="f889" y="f536"/>
                  </a:lnTo>
                  <a:lnTo>
                    <a:pt x="f890" y="f408"/>
                  </a:lnTo>
                  <a:lnTo>
                    <a:pt x="f891" y="f60"/>
                  </a:lnTo>
                  <a:lnTo>
                    <a:pt x="f491" y="f769"/>
                  </a:lnTo>
                  <a:lnTo>
                    <a:pt x="f892" y="f622"/>
                  </a:lnTo>
                  <a:lnTo>
                    <a:pt x="f542" y="f179"/>
                  </a:lnTo>
                  <a:lnTo>
                    <a:pt x="f893" y="f58"/>
                  </a:lnTo>
                  <a:lnTo>
                    <a:pt x="f610" y="f58"/>
                  </a:lnTo>
                  <a:lnTo>
                    <a:pt x="f2" y="f631"/>
                  </a:lnTo>
                </a:path>
              </a:pathLst>
            </a:custGeom>
            <a:noFill/>
            <a:ln w="18360">
              <a:solidFill>
                <a:srgbClr val="DD4814"/>
              </a:solidFill>
              <a:prstDash val="solid"/>
              <a:miter/>
            </a:ln>
          </p:spPr>
          <p:txBody>
            <a:bodyPr vert="horz" wrap="none" lIns="77727" tIns="38537" rIns="77727" bIns="38537" anchor="ctr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A7D7022-0B5E-C425-2D96-6DE5029EB2A5}"/>
                </a:ext>
              </a:extLst>
            </p:cNvPr>
            <p:cNvSpPr/>
            <p:nvPr/>
          </p:nvSpPr>
          <p:spPr>
            <a:xfrm>
              <a:off x="1904040" y="5307479"/>
              <a:ext cx="5005440" cy="238320"/>
            </a:xfrm>
            <a:custGeom>
              <a:avLst/>
              <a:gdLst>
                <a:gd name="f0" fmla="val 360"/>
                <a:gd name="f1" fmla="val 180"/>
                <a:gd name="f2" fmla="val 0"/>
                <a:gd name="f3" fmla="val 6951"/>
                <a:gd name="f4" fmla="val 279"/>
                <a:gd name="f5" fmla="val 6958"/>
                <a:gd name="f6" fmla="val 301"/>
                <a:gd name="f7" fmla="val 6965"/>
                <a:gd name="f8" fmla="val 323"/>
                <a:gd name="f9" fmla="val 6972"/>
                <a:gd name="f10" fmla="val 345"/>
                <a:gd name="f11" fmla="val 6982"/>
                <a:gd name="f12" fmla="val 368"/>
                <a:gd name="f13" fmla="val 6992"/>
                <a:gd name="f14" fmla="val 392"/>
                <a:gd name="f15" fmla="val 7001"/>
                <a:gd name="f16" fmla="val 415"/>
                <a:gd name="f17" fmla="val 7010"/>
                <a:gd name="f18" fmla="val 398"/>
                <a:gd name="f19" fmla="val 7018"/>
                <a:gd name="f20" fmla="val 381"/>
                <a:gd name="f21" fmla="val 7026"/>
                <a:gd name="f22" fmla="val 363"/>
                <a:gd name="f23" fmla="val 7037"/>
                <a:gd name="f24" fmla="val 343"/>
                <a:gd name="f25" fmla="val 7047"/>
                <a:gd name="f26" fmla="val 322"/>
                <a:gd name="f27" fmla="val 7058"/>
                <a:gd name="f28" fmla="val 302"/>
                <a:gd name="f29" fmla="val 7068"/>
                <a:gd name="f30" fmla="val 333"/>
                <a:gd name="f31" fmla="val 7079"/>
                <a:gd name="f32" fmla="val 362"/>
                <a:gd name="f33" fmla="val 7090"/>
                <a:gd name="f34" fmla="val 7097"/>
                <a:gd name="f35" fmla="val 7103"/>
                <a:gd name="f36" fmla="val 438"/>
                <a:gd name="f37" fmla="val 7110"/>
                <a:gd name="f38" fmla="val 461"/>
                <a:gd name="f39" fmla="val 7121"/>
                <a:gd name="f40" fmla="val 448"/>
                <a:gd name="f41" fmla="val 7131"/>
                <a:gd name="f42" fmla="val 435"/>
                <a:gd name="f43" fmla="val 7141"/>
                <a:gd name="f44" fmla="val 422"/>
                <a:gd name="f45" fmla="val 7153"/>
                <a:gd name="f46" fmla="val 455"/>
                <a:gd name="f47" fmla="val 7165"/>
                <a:gd name="f48" fmla="val 486"/>
                <a:gd name="f49" fmla="val 7176"/>
                <a:gd name="f50" fmla="val 519"/>
                <a:gd name="f51" fmla="val 7183"/>
                <a:gd name="f52" fmla="val 540"/>
                <a:gd name="f53" fmla="val 7189"/>
                <a:gd name="f54" fmla="val 561"/>
                <a:gd name="f55" fmla="val 7196"/>
                <a:gd name="f56" fmla="val 582"/>
                <a:gd name="f57" fmla="val 7209"/>
                <a:gd name="f58" fmla="val 534"/>
                <a:gd name="f59" fmla="val 7221"/>
                <a:gd name="f60" fmla="val 485"/>
                <a:gd name="f61" fmla="val 7233"/>
                <a:gd name="f62" fmla="val 436"/>
                <a:gd name="f63" fmla="val 7241"/>
                <a:gd name="f64" fmla="val 414"/>
                <a:gd name="f65" fmla="val 7248"/>
                <a:gd name="f66" fmla="val 391"/>
                <a:gd name="f67" fmla="val 7256"/>
                <a:gd name="f68" fmla="val 369"/>
                <a:gd name="f69" fmla="val 7263"/>
                <a:gd name="f70" fmla="val 383"/>
                <a:gd name="f71" fmla="val 7272"/>
                <a:gd name="f72" fmla="val 396"/>
                <a:gd name="f73" fmla="val 7280"/>
                <a:gd name="f74" fmla="val 409"/>
                <a:gd name="f75" fmla="val 7289"/>
                <a:gd name="f76" fmla="val 387"/>
                <a:gd name="f77" fmla="val 7297"/>
                <a:gd name="f78" fmla="val 365"/>
                <a:gd name="f79" fmla="val 7306"/>
                <a:gd name="f80" fmla="val 7310"/>
                <a:gd name="f81" fmla="val 326"/>
                <a:gd name="f82" fmla="val 7314"/>
                <a:gd name="f83" fmla="val 310"/>
                <a:gd name="f84" fmla="val 7317"/>
                <a:gd name="f85" fmla="val 293"/>
                <a:gd name="f86" fmla="val 7327"/>
                <a:gd name="f87" fmla="val 314"/>
                <a:gd name="f88" fmla="val 7336"/>
                <a:gd name="f89" fmla="val 7346"/>
                <a:gd name="f90" fmla="val 354"/>
                <a:gd name="f91" fmla="val 7351"/>
                <a:gd name="f92" fmla="val 7357"/>
                <a:gd name="f93" fmla="val 336"/>
                <a:gd name="f94" fmla="val 7363"/>
                <a:gd name="f95" fmla="val 327"/>
                <a:gd name="f96" fmla="val 7372"/>
                <a:gd name="f97" fmla="val 299"/>
                <a:gd name="f98" fmla="val 7381"/>
                <a:gd name="f99" fmla="val 272"/>
                <a:gd name="f100" fmla="val 7390"/>
                <a:gd name="f101" fmla="val 245"/>
                <a:gd name="f102" fmla="val 7400"/>
                <a:gd name="f103" fmla="val 226"/>
                <a:gd name="f104" fmla="val 7409"/>
                <a:gd name="f105" fmla="val 208"/>
                <a:gd name="f106" fmla="val 7419"/>
                <a:gd name="f107" fmla="val 189"/>
                <a:gd name="f108" fmla="val 7424"/>
                <a:gd name="f109" fmla="val 199"/>
                <a:gd name="f110" fmla="val 7429"/>
                <a:gd name="f111" fmla="val 209"/>
                <a:gd name="f112" fmla="val 7434"/>
                <a:gd name="f113" fmla="val 219"/>
                <a:gd name="f114" fmla="val 7439"/>
                <a:gd name="f115" fmla="val 181"/>
                <a:gd name="f116" fmla="val 7445"/>
                <a:gd name="f117" fmla="val 143"/>
                <a:gd name="f118" fmla="val 7450"/>
                <a:gd name="f119" fmla="val 105"/>
                <a:gd name="f120" fmla="val 7454"/>
                <a:gd name="f121" fmla="val 137"/>
                <a:gd name="f122" fmla="val 7457"/>
                <a:gd name="f123" fmla="val 168"/>
                <a:gd name="f124" fmla="val 7461"/>
                <a:gd name="f125" fmla="val 7463"/>
                <a:gd name="f126" fmla="val 187"/>
                <a:gd name="f127" fmla="val 7466"/>
                <a:gd name="f128" fmla="val 174"/>
                <a:gd name="f129" fmla="val 7469"/>
                <a:gd name="f130" fmla="val 161"/>
                <a:gd name="f131" fmla="val 7470"/>
                <a:gd name="f132" fmla="val 173"/>
                <a:gd name="f133" fmla="val 7472"/>
                <a:gd name="f134" fmla="val 184"/>
                <a:gd name="f135" fmla="val 7473"/>
                <a:gd name="f136" fmla="val 196"/>
                <a:gd name="f137" fmla="val 7475"/>
                <a:gd name="f138" fmla="val 7477"/>
                <a:gd name="f139" fmla="val 172"/>
                <a:gd name="f140" fmla="val 7479"/>
                <a:gd name="f141" fmla="val 160"/>
                <a:gd name="f142" fmla="val 7481"/>
                <a:gd name="f143" fmla="val 7482"/>
                <a:gd name="f144" fmla="val 185"/>
                <a:gd name="f145" fmla="val 7483"/>
                <a:gd name="f146" fmla="val 197"/>
                <a:gd name="f147" fmla="val 7486"/>
                <a:gd name="f148" fmla="val 191"/>
                <a:gd name="f149" fmla="val 7488"/>
                <a:gd name="f150" fmla="val 183"/>
                <a:gd name="f151" fmla="val 7490"/>
                <a:gd name="f152" fmla="val 177"/>
                <a:gd name="f153" fmla="val 7491"/>
                <a:gd name="f154" fmla="val 7493"/>
                <a:gd name="f155" fmla="val 193"/>
                <a:gd name="f156" fmla="val 202"/>
                <a:gd name="f157" fmla="val 7496"/>
                <a:gd name="f158" fmla="val 214"/>
                <a:gd name="f159" fmla="val 7498"/>
                <a:gd name="f160" fmla="val 227"/>
                <a:gd name="f161" fmla="val 7500"/>
                <a:gd name="f162" fmla="val 240"/>
                <a:gd name="f163" fmla="val 7504"/>
                <a:gd name="f164" fmla="val 233"/>
                <a:gd name="f165" fmla="val 7507"/>
                <a:gd name="f166" fmla="val 7511"/>
                <a:gd name="f167" fmla="val 7513"/>
                <a:gd name="f168" fmla="val 222"/>
                <a:gd name="f169" fmla="val 7516"/>
                <a:gd name="f170" fmla="val 7518"/>
                <a:gd name="f171" fmla="val 230"/>
                <a:gd name="f172" fmla="val 7524"/>
                <a:gd name="f173" fmla="val 216"/>
                <a:gd name="f174" fmla="val 7531"/>
                <a:gd name="f175" fmla="val 7536"/>
                <a:gd name="f176" fmla="val 188"/>
                <a:gd name="f177" fmla="val 7539"/>
                <a:gd name="f178" fmla="val 7542"/>
                <a:gd name="f179" fmla="val 256"/>
                <a:gd name="f180" fmla="val 7545"/>
                <a:gd name="f181" fmla="val 290"/>
                <a:gd name="f182" fmla="val 7549"/>
                <a:gd name="f183" fmla="val 312"/>
                <a:gd name="f184" fmla="val 7552"/>
                <a:gd name="f185" fmla="val 335"/>
                <a:gd name="f186" fmla="val 7557"/>
                <a:gd name="f187" fmla="val 358"/>
                <a:gd name="f188" fmla="val 7561"/>
                <a:gd name="f189" fmla="val 353"/>
                <a:gd name="f190" fmla="val 7566"/>
                <a:gd name="f191" fmla="val 349"/>
                <a:gd name="f192" fmla="val 7571"/>
                <a:gd name="f193" fmla="val 7573"/>
                <a:gd name="f194" fmla="val 348"/>
                <a:gd name="f195" fmla="val 7575"/>
                <a:gd name="f196" fmla="val 351"/>
                <a:gd name="f197" fmla="val 7578"/>
                <a:gd name="f198" fmla="val 355"/>
                <a:gd name="f199" fmla="val 366"/>
                <a:gd name="f200" fmla="val 7579"/>
                <a:gd name="f201" fmla="val 379"/>
                <a:gd name="f202" fmla="val 7580"/>
                <a:gd name="f203" fmla="val 7583"/>
                <a:gd name="f204" fmla="val 382"/>
                <a:gd name="f205" fmla="val 7586"/>
                <a:gd name="f206" fmla="val 373"/>
                <a:gd name="f207" fmla="val 7589"/>
                <a:gd name="f208" fmla="val 364"/>
                <a:gd name="f209" fmla="val 7591"/>
                <a:gd name="f210" fmla="val 7592"/>
                <a:gd name="f211" fmla="val 7593"/>
                <a:gd name="f212" fmla="val 7595"/>
                <a:gd name="f213" fmla="val 7596"/>
                <a:gd name="f214" fmla="val 7599"/>
                <a:gd name="f215" fmla="val 430"/>
                <a:gd name="f216" fmla="val 7598"/>
                <a:gd name="f217" fmla="val 7601"/>
                <a:gd name="f218" fmla="val 7604"/>
                <a:gd name="f219" fmla="val 7607"/>
                <a:gd name="f220" fmla="val 7610"/>
                <a:gd name="f221" fmla="val 352"/>
                <a:gd name="f222" fmla="val 7614"/>
                <a:gd name="f223" fmla="val 340"/>
                <a:gd name="f224" fmla="val 7618"/>
                <a:gd name="f225" fmla="val 328"/>
                <a:gd name="f226" fmla="val 7619"/>
                <a:gd name="f227" fmla="val 7620"/>
                <a:gd name="f228" fmla="val 346"/>
                <a:gd name="f229" fmla="val 7622"/>
                <a:gd name="f230" fmla="val 7626"/>
                <a:gd name="f231" fmla="val 350"/>
                <a:gd name="f232" fmla="val 7630"/>
                <a:gd name="f233" fmla="val 7634"/>
                <a:gd name="f234" fmla="val 341"/>
                <a:gd name="f235" fmla="val 7638"/>
                <a:gd name="f236" fmla="val 316"/>
                <a:gd name="f237" fmla="val 7642"/>
                <a:gd name="f238" fmla="val 291"/>
                <a:gd name="f239" fmla="val 7645"/>
                <a:gd name="f240" fmla="val 265"/>
                <a:gd name="f241" fmla="val 7654"/>
                <a:gd name="f242" fmla="val 285"/>
                <a:gd name="f243" fmla="val 7662"/>
                <a:gd name="f244" fmla="val 305"/>
                <a:gd name="f245" fmla="val 7671"/>
                <a:gd name="f246" fmla="val 324"/>
                <a:gd name="f247" fmla="val 7684"/>
                <a:gd name="f248" fmla="val 7697"/>
                <a:gd name="f249" fmla="val 232"/>
                <a:gd name="f250" fmla="val 7710"/>
                <a:gd name="f251" fmla="val 186"/>
                <a:gd name="f252" fmla="val 7714"/>
                <a:gd name="f253" fmla="val 194"/>
                <a:gd name="f254" fmla="val 7718"/>
                <a:gd name="f255" fmla="val 7721"/>
                <a:gd name="f256" fmla="val 210"/>
                <a:gd name="f257" fmla="val 7723"/>
                <a:gd name="f258" fmla="val 192"/>
                <a:gd name="f259" fmla="val 7725"/>
                <a:gd name="f260" fmla="val 7727"/>
                <a:gd name="f261" fmla="val 156"/>
                <a:gd name="f262" fmla="val 7730"/>
                <a:gd name="f263" fmla="val 138"/>
                <a:gd name="f264" fmla="val 7734"/>
                <a:gd name="f265" fmla="val 121"/>
                <a:gd name="f266" fmla="val 7738"/>
                <a:gd name="f267" fmla="val 104"/>
                <a:gd name="f268" fmla="val 7740"/>
                <a:gd name="f269" fmla="val 115"/>
                <a:gd name="f270" fmla="val 7742"/>
                <a:gd name="f271" fmla="val 127"/>
                <a:gd name="f272" fmla="val 7745"/>
                <a:gd name="f273" fmla="val 7748"/>
                <a:gd name="f274" fmla="val 7751"/>
                <a:gd name="f275" fmla="val 136"/>
                <a:gd name="f276" fmla="val 7754"/>
                <a:gd name="f277" fmla="val 134"/>
                <a:gd name="f278" fmla="val 7760"/>
                <a:gd name="f279" fmla="val 123"/>
                <a:gd name="f280" fmla="val 7766"/>
                <a:gd name="f281" fmla="val 113"/>
                <a:gd name="f282" fmla="val 7771"/>
                <a:gd name="f283" fmla="val 103"/>
                <a:gd name="f284" fmla="val 7773"/>
                <a:gd name="f285" fmla="val 7774"/>
                <a:gd name="f286" fmla="val 7775"/>
                <a:gd name="f287" fmla="val 133"/>
                <a:gd name="f288" fmla="val 7779"/>
                <a:gd name="f289" fmla="val 7783"/>
                <a:gd name="f290" fmla="val 135"/>
                <a:gd name="f291" fmla="val 7786"/>
                <a:gd name="f292" fmla="val 7787"/>
                <a:gd name="f293" fmla="val 151"/>
                <a:gd name="f294" fmla="val 7788"/>
                <a:gd name="f295" fmla="val 165"/>
                <a:gd name="f296" fmla="val 7789"/>
                <a:gd name="f297" fmla="val 179"/>
                <a:gd name="f298" fmla="val 7796"/>
                <a:gd name="f299" fmla="val 7803"/>
                <a:gd name="f300" fmla="val 158"/>
                <a:gd name="f301" fmla="val 7809"/>
                <a:gd name="f302" fmla="val 147"/>
                <a:gd name="f303" fmla="val 7816"/>
                <a:gd name="f304" fmla="val 146"/>
                <a:gd name="f305" fmla="val 7824"/>
                <a:gd name="f306" fmla="val 144"/>
                <a:gd name="f307" fmla="val 7832"/>
                <a:gd name="f308" fmla="val 7848"/>
                <a:gd name="f309" fmla="val 163"/>
                <a:gd name="f310" fmla="val 7866"/>
                <a:gd name="f311" fmla="val 7883"/>
                <a:gd name="f312" fmla="val 205"/>
                <a:gd name="f313" fmla="val 7890"/>
                <a:gd name="f314" fmla="val 7897"/>
                <a:gd name="f315" fmla="val 239"/>
                <a:gd name="f316" fmla="val 7904"/>
                <a:gd name="f317" fmla="val 7914"/>
                <a:gd name="f318" fmla="val 250"/>
                <a:gd name="f319" fmla="val 7924"/>
                <a:gd name="f320" fmla="val 243"/>
                <a:gd name="f321" fmla="val 7935"/>
                <a:gd name="f322" fmla="val 236"/>
                <a:gd name="f323" fmla="val 7944"/>
                <a:gd name="f324" fmla="val 7953"/>
                <a:gd name="f325" fmla="val 224"/>
                <a:gd name="f326" fmla="val 7963"/>
                <a:gd name="f327" fmla="val 217"/>
                <a:gd name="f328" fmla="val 7966"/>
                <a:gd name="f329" fmla="val 7969"/>
                <a:gd name="f330" fmla="val 7972"/>
                <a:gd name="f331" fmla="val 255"/>
                <a:gd name="f332" fmla="val 7976"/>
                <a:gd name="f333" fmla="val 257"/>
                <a:gd name="f334" fmla="val 7980"/>
                <a:gd name="f335" fmla="val 258"/>
                <a:gd name="f336" fmla="val 7984"/>
                <a:gd name="f337" fmla="val 7988"/>
                <a:gd name="f338" fmla="val 269"/>
                <a:gd name="f339" fmla="val 7992"/>
                <a:gd name="f340" fmla="val 7996"/>
                <a:gd name="f341" fmla="val 8000"/>
                <a:gd name="f342" fmla="val 8004"/>
                <a:gd name="f343" fmla="val 268"/>
                <a:gd name="f344" fmla="val 8008"/>
                <a:gd name="f345" fmla="val 8012"/>
                <a:gd name="f346" fmla="val 8016"/>
                <a:gd name="f347" fmla="val 8019"/>
                <a:gd name="f348" fmla="val 253"/>
                <a:gd name="f349" fmla="val 8023"/>
                <a:gd name="f350" fmla="val 8027"/>
                <a:gd name="f351" fmla="val 225"/>
                <a:gd name="f352" fmla="val 8030"/>
                <a:gd name="f353" fmla="val 211"/>
                <a:gd name="f354" fmla="val 8034"/>
                <a:gd name="f355" fmla="val 220"/>
                <a:gd name="f356" fmla="val 8037"/>
                <a:gd name="f357" fmla="val 228"/>
                <a:gd name="f358" fmla="val 8041"/>
                <a:gd name="f359" fmla="val 8046"/>
                <a:gd name="f360" fmla="val 242"/>
                <a:gd name="f361" fmla="val 8051"/>
                <a:gd name="f362" fmla="val 248"/>
                <a:gd name="f363" fmla="val 8056"/>
                <a:gd name="f364" fmla="val 254"/>
                <a:gd name="f365" fmla="val 8058"/>
                <a:gd name="f366" fmla="val 237"/>
                <a:gd name="f367" fmla="val 8060"/>
                <a:gd name="f368" fmla="val 8061"/>
                <a:gd name="f369" fmla="val 206"/>
                <a:gd name="f370" fmla="val 8066"/>
                <a:gd name="f371" fmla="val 8070"/>
                <a:gd name="f372" fmla="val 167"/>
                <a:gd name="f373" fmla="val 8075"/>
                <a:gd name="f374" fmla="val 8080"/>
                <a:gd name="f375" fmla="val 8084"/>
                <a:gd name="f376" fmla="val 8089"/>
                <a:gd name="f377" fmla="val 8093"/>
                <a:gd name="f378" fmla="val 8096"/>
                <a:gd name="f379" fmla="val 8100"/>
                <a:gd name="f380" fmla="val 132"/>
                <a:gd name="f381" fmla="val 8102"/>
                <a:gd name="f382" fmla="val 129"/>
                <a:gd name="f383" fmla="val 8104"/>
                <a:gd name="f384" fmla="val 8107"/>
                <a:gd name="f385" fmla="val 8109"/>
                <a:gd name="f386" fmla="val 111"/>
                <a:gd name="f387" fmla="val 8112"/>
                <a:gd name="f388" fmla="val 98"/>
                <a:gd name="f389" fmla="val 8114"/>
                <a:gd name="f390" fmla="val 86"/>
                <a:gd name="f391" fmla="val 8117"/>
                <a:gd name="f392" fmla="val 94"/>
                <a:gd name="f393" fmla="val 8120"/>
                <a:gd name="f394" fmla="val 8122"/>
                <a:gd name="f395" fmla="val 8127"/>
                <a:gd name="f396" fmla="val 88"/>
                <a:gd name="f397" fmla="val 8132"/>
                <a:gd name="f398" fmla="val 66"/>
                <a:gd name="f399" fmla="val 8137"/>
                <a:gd name="f400" fmla="val 44"/>
                <a:gd name="f401" fmla="val 8143"/>
                <a:gd name="f402" fmla="val 29"/>
                <a:gd name="f403" fmla="val 8148"/>
                <a:gd name="f404" fmla="val 15"/>
                <a:gd name="f405" fmla="val 8153"/>
                <a:gd name="f406" fmla="val 8151"/>
                <a:gd name="f407" fmla="val 34"/>
                <a:gd name="f408" fmla="val 8149"/>
                <a:gd name="f409" fmla="val 68"/>
                <a:gd name="f410" fmla="val 8147"/>
                <a:gd name="f411" fmla="val 8152"/>
                <a:gd name="f412" fmla="val 90"/>
                <a:gd name="f413" fmla="val 8156"/>
                <a:gd name="f414" fmla="val 77"/>
                <a:gd name="f415" fmla="val 8160"/>
                <a:gd name="f416" fmla="val 64"/>
                <a:gd name="f417" fmla="val 8162"/>
                <a:gd name="f418" fmla="val 8164"/>
                <a:gd name="f419" fmla="val 8166"/>
                <a:gd name="f420" fmla="val 8173"/>
                <a:gd name="f421" fmla="val 119"/>
                <a:gd name="f422" fmla="val 8179"/>
                <a:gd name="f423" fmla="val 8185"/>
                <a:gd name="f424" fmla="val 152"/>
                <a:gd name="f425" fmla="val 8193"/>
                <a:gd name="f426" fmla="val 139"/>
                <a:gd name="f427" fmla="val 8201"/>
                <a:gd name="f428" fmla="val 128"/>
                <a:gd name="f429" fmla="val 8209"/>
                <a:gd name="f430" fmla="val 116"/>
                <a:gd name="f431" fmla="val 8249"/>
                <a:gd name="f432" fmla="val 8289"/>
                <a:gd name="f433" fmla="val 148"/>
                <a:gd name="f434" fmla="val 8328"/>
                <a:gd name="f435" fmla="val 8341"/>
                <a:gd name="f436" fmla="val 8354"/>
                <a:gd name="f437" fmla="val 8366"/>
                <a:gd name="f438" fmla="val 207"/>
                <a:gd name="f439" fmla="val 8381"/>
                <a:gd name="f440" fmla="val 8396"/>
                <a:gd name="f441" fmla="val 195"/>
                <a:gd name="f442" fmla="val 8411"/>
                <a:gd name="f443" fmla="val 190"/>
                <a:gd name="f444" fmla="val 8428"/>
                <a:gd name="f445" fmla="val 176"/>
                <a:gd name="f446" fmla="val 8445"/>
                <a:gd name="f447" fmla="val 8462"/>
                <a:gd name="f448" fmla="val 8478"/>
                <a:gd name="f449" fmla="val 8494"/>
                <a:gd name="f450" fmla="val 8510"/>
                <a:gd name="f451" fmla="val 8543"/>
                <a:gd name="f452" fmla="val 8577"/>
                <a:gd name="f453" fmla="val 8611"/>
                <a:gd name="f454" fmla="val 213"/>
                <a:gd name="f455" fmla="val 8620"/>
                <a:gd name="f456" fmla="val 223"/>
                <a:gd name="f457" fmla="val 8630"/>
                <a:gd name="f458" fmla="val 8640"/>
                <a:gd name="f459" fmla="val 8652"/>
                <a:gd name="f460" fmla="val 8664"/>
                <a:gd name="f461" fmla="val 8676"/>
                <a:gd name="f462" fmla="val 8684"/>
                <a:gd name="f463" fmla="val 8693"/>
                <a:gd name="f464" fmla="val 182"/>
                <a:gd name="f465" fmla="val 8701"/>
                <a:gd name="f466" fmla="val 8706"/>
                <a:gd name="f467" fmla="val 8711"/>
                <a:gd name="f468" fmla="val 8715"/>
                <a:gd name="f469" fmla="val 8724"/>
                <a:gd name="f470" fmla="val 8731"/>
                <a:gd name="f471" fmla="val 200"/>
                <a:gd name="f472" fmla="val 8740"/>
                <a:gd name="f473" fmla="val 8744"/>
                <a:gd name="f474" fmla="val 8749"/>
                <a:gd name="f475" fmla="val 8753"/>
                <a:gd name="f476" fmla="val 8757"/>
                <a:gd name="f477" fmla="val 8760"/>
                <a:gd name="f478" fmla="val 8764"/>
                <a:gd name="f479" fmla="val 8770"/>
                <a:gd name="f480" fmla="val 8777"/>
                <a:gd name="f481" fmla="val 8783"/>
                <a:gd name="f482" fmla="val 162"/>
                <a:gd name="f483" fmla="val 8788"/>
                <a:gd name="f484" fmla="val 8793"/>
                <a:gd name="f485" fmla="val 8797"/>
                <a:gd name="f486" fmla="val 8804"/>
                <a:gd name="f487" fmla="val 8811"/>
                <a:gd name="f488" fmla="val 215"/>
                <a:gd name="f489" fmla="val 8818"/>
                <a:gd name="f490" fmla="val 8829"/>
                <a:gd name="f491" fmla="val 8839"/>
                <a:gd name="f492" fmla="val 8850"/>
                <a:gd name="f493" fmla="val 8878"/>
                <a:gd name="f494" fmla="val 221"/>
                <a:gd name="f495" fmla="val 8907"/>
                <a:gd name="f496" fmla="val 8935"/>
                <a:gd name="f497" fmla="val 8943"/>
                <a:gd name="f498" fmla="val 8951"/>
                <a:gd name="f499" fmla="val 8959"/>
                <a:gd name="f500" fmla="val 283"/>
                <a:gd name="f501" fmla="val 8972"/>
                <a:gd name="f502" fmla="val 277"/>
                <a:gd name="f503" fmla="val 8984"/>
                <a:gd name="f504" fmla="val 8996"/>
                <a:gd name="f505" fmla="val 267"/>
                <a:gd name="f506" fmla="val 9012"/>
                <a:gd name="f507" fmla="val 276"/>
                <a:gd name="f508" fmla="val 9027"/>
                <a:gd name="f509" fmla="val 284"/>
                <a:gd name="f510" fmla="val 9044"/>
                <a:gd name="f511" fmla="val 9050"/>
                <a:gd name="f512" fmla="val 282"/>
                <a:gd name="f513" fmla="val 9056"/>
                <a:gd name="f514" fmla="val 271"/>
                <a:gd name="f515" fmla="val 9063"/>
                <a:gd name="f516" fmla="val 260"/>
                <a:gd name="f517" fmla="val 9069"/>
                <a:gd name="f518" fmla="val 278"/>
                <a:gd name="f519" fmla="val 9076"/>
                <a:gd name="f520" fmla="val 296"/>
                <a:gd name="f521" fmla="val 9083"/>
                <a:gd name="f522" fmla="val 9088"/>
                <a:gd name="f523" fmla="val 9094"/>
                <a:gd name="f524" fmla="val 318"/>
                <a:gd name="f525" fmla="val 9100"/>
                <a:gd name="f526" fmla="val 320"/>
                <a:gd name="f527" fmla="val 9101"/>
                <a:gd name="f528" fmla="val 337"/>
                <a:gd name="f529" fmla="val 9106"/>
                <a:gd name="f530" fmla="val 9112"/>
                <a:gd name="f531" fmla="val 339"/>
                <a:gd name="f532" fmla="val 9118"/>
                <a:gd name="f533" fmla="val 9121"/>
                <a:gd name="f534" fmla="val 9124"/>
                <a:gd name="f535" fmla="val 9127"/>
                <a:gd name="f536" fmla="val 9129"/>
                <a:gd name="f537" fmla="val 9130"/>
                <a:gd name="f538" fmla="val 9132"/>
                <a:gd name="f539" fmla="val 9137"/>
                <a:gd name="f540" fmla="val 295"/>
                <a:gd name="f541" fmla="val 9141"/>
                <a:gd name="f542" fmla="val 308"/>
                <a:gd name="f543" fmla="val 9145"/>
                <a:gd name="f544" fmla="val 321"/>
                <a:gd name="f545" fmla="val 9149"/>
                <a:gd name="f546" fmla="val 9151"/>
                <a:gd name="f547" fmla="val 319"/>
                <a:gd name="f548" fmla="val 9155"/>
                <a:gd name="f549" fmla="val 329"/>
                <a:gd name="f550" fmla="val 9156"/>
                <a:gd name="f551" fmla="val 9162"/>
                <a:gd name="f552" fmla="val 9168"/>
                <a:gd name="f553" fmla="val 9175"/>
                <a:gd name="f554" fmla="val 307"/>
                <a:gd name="f555" fmla="val 9183"/>
                <a:gd name="f556" fmla="val 294"/>
                <a:gd name="f557" fmla="val 9192"/>
                <a:gd name="f558" fmla="val 280"/>
                <a:gd name="f559" fmla="val 9201"/>
                <a:gd name="f560" fmla="val 266"/>
                <a:gd name="f561" fmla="val 9208"/>
                <a:gd name="f562" fmla="val 9216"/>
                <a:gd name="f563" fmla="val 9223"/>
                <a:gd name="f564" fmla="val 9232"/>
                <a:gd name="f565" fmla="val 9241"/>
                <a:gd name="f566" fmla="val 262"/>
                <a:gd name="f567" fmla="val 9251"/>
                <a:gd name="f568" fmla="val 259"/>
                <a:gd name="f569" fmla="val 9274"/>
                <a:gd name="f570" fmla="val 9298"/>
                <a:gd name="f571" fmla="val 9323"/>
                <a:gd name="f572" fmla="val 154"/>
                <a:gd name="f573" fmla="val 9326"/>
                <a:gd name="f574" fmla="val 9331"/>
                <a:gd name="f575" fmla="val 9335"/>
                <a:gd name="f576" fmla="val 9338"/>
                <a:gd name="f577" fmla="val 9342"/>
                <a:gd name="f578" fmla="val 9345"/>
                <a:gd name="f579" fmla="val 9346"/>
                <a:gd name="f580" fmla="val 9348"/>
                <a:gd name="f581" fmla="val 9350"/>
                <a:gd name="f582" fmla="val 9352"/>
                <a:gd name="f583" fmla="val 131"/>
                <a:gd name="f584" fmla="val 9354"/>
                <a:gd name="f585" fmla="val 9356"/>
                <a:gd name="f586" fmla="val 9359"/>
                <a:gd name="f587" fmla="val 117"/>
                <a:gd name="f588" fmla="val 9361"/>
                <a:gd name="f589" fmla="val 9364"/>
                <a:gd name="f590" fmla="val 9365"/>
                <a:gd name="f591" fmla="val 9366"/>
                <a:gd name="f592" fmla="val 9368"/>
                <a:gd name="f593" fmla="val 130"/>
                <a:gd name="f594" fmla="val 9372"/>
                <a:gd name="f595" fmla="val 9376"/>
                <a:gd name="f596" fmla="val 9381"/>
                <a:gd name="f597" fmla="val 9385"/>
                <a:gd name="f598" fmla="val 9391"/>
                <a:gd name="f599" fmla="val 112"/>
                <a:gd name="f600" fmla="val 9396"/>
                <a:gd name="f601" fmla="val 102"/>
                <a:gd name="f602" fmla="val 9399"/>
                <a:gd name="f603" fmla="val 9402"/>
                <a:gd name="f604" fmla="val 9405"/>
                <a:gd name="f605" fmla="val 9407"/>
                <a:gd name="f606" fmla="val 9408"/>
                <a:gd name="f607" fmla="val 9410"/>
                <a:gd name="f608" fmla="val 218"/>
                <a:gd name="f609" fmla="val 9421"/>
                <a:gd name="f610" fmla="val 9433"/>
                <a:gd name="f611" fmla="val 198"/>
                <a:gd name="f612" fmla="val 9444"/>
                <a:gd name="f613" fmla="val 9452"/>
                <a:gd name="f614" fmla="val 9461"/>
                <a:gd name="f615" fmla="val 9469"/>
                <a:gd name="f616" fmla="val 9487"/>
                <a:gd name="f617" fmla="val 9505"/>
                <a:gd name="f618" fmla="val 274"/>
                <a:gd name="f619" fmla="val 9523"/>
                <a:gd name="f620" fmla="val 300"/>
                <a:gd name="f621" fmla="val 9542"/>
                <a:gd name="f622" fmla="val 9560"/>
                <a:gd name="f623" fmla="val 9577"/>
                <a:gd name="f624" fmla="val 378"/>
                <a:gd name="f625" fmla="val 9586"/>
                <a:gd name="f626" fmla="val 9594"/>
                <a:gd name="f627" fmla="val 9603"/>
                <a:gd name="f628" fmla="val 386"/>
                <a:gd name="f629" fmla="val 9612"/>
                <a:gd name="f630" fmla="val 403"/>
                <a:gd name="f631" fmla="val 9621"/>
                <a:gd name="f632" fmla="val 420"/>
                <a:gd name="f633" fmla="val 9631"/>
                <a:gd name="f634" fmla="val 9636"/>
                <a:gd name="f635" fmla="val 451"/>
                <a:gd name="f636" fmla="val 9642"/>
                <a:gd name="f637" fmla="val 465"/>
                <a:gd name="f638" fmla="val 9648"/>
                <a:gd name="f639" fmla="val 480"/>
                <a:gd name="f640" fmla="val 9650"/>
                <a:gd name="f641" fmla="val 471"/>
                <a:gd name="f642" fmla="val 9653"/>
                <a:gd name="f643" fmla="val 462"/>
                <a:gd name="f644" fmla="val 9656"/>
                <a:gd name="f645" fmla="val 454"/>
                <a:gd name="f646" fmla="val 9659"/>
                <a:gd name="f647" fmla="val 446"/>
                <a:gd name="f648" fmla="val 9662"/>
                <a:gd name="f649" fmla="val 439"/>
                <a:gd name="f650" fmla="val 9666"/>
                <a:gd name="f651" fmla="val 432"/>
                <a:gd name="f652" fmla="val 9671"/>
                <a:gd name="f653" fmla="val 441"/>
                <a:gd name="f654" fmla="val 9676"/>
                <a:gd name="f655" fmla="val 450"/>
                <a:gd name="f656" fmla="val 9681"/>
                <a:gd name="f657" fmla="val 460"/>
                <a:gd name="f658" fmla="val 9684"/>
                <a:gd name="f659" fmla="val 9686"/>
                <a:gd name="f660" fmla="val 459"/>
                <a:gd name="f661" fmla="val 9688"/>
                <a:gd name="f662" fmla="val 458"/>
                <a:gd name="f663" fmla="val 475"/>
                <a:gd name="f664" fmla="val 9687"/>
                <a:gd name="f665" fmla="val 492"/>
                <a:gd name="f666" fmla="val 509"/>
                <a:gd name="f667" fmla="val 9691"/>
                <a:gd name="f668" fmla="val 491"/>
                <a:gd name="f669" fmla="val 9696"/>
                <a:gd name="f670" fmla="val 473"/>
                <a:gd name="f671" fmla="val 9701"/>
                <a:gd name="f672" fmla="val 9703"/>
                <a:gd name="f673" fmla="val 9705"/>
                <a:gd name="f674" fmla="val 453"/>
                <a:gd name="f675" fmla="val 9707"/>
                <a:gd name="f676" fmla="val 9709"/>
                <a:gd name="f677" fmla="val 440"/>
                <a:gd name="f678" fmla="val 9711"/>
                <a:gd name="f679" fmla="val 429"/>
                <a:gd name="f680" fmla="val 9713"/>
                <a:gd name="f681" fmla="val 417"/>
                <a:gd name="f682" fmla="val 9719"/>
                <a:gd name="f683" fmla="val 421"/>
                <a:gd name="f684" fmla="val 9725"/>
                <a:gd name="f685" fmla="val 425"/>
                <a:gd name="f686" fmla="val 9731"/>
                <a:gd name="f687" fmla="val 428"/>
                <a:gd name="f688" fmla="val 9739"/>
                <a:gd name="f689" fmla="val 9748"/>
                <a:gd name="f690" fmla="val 9755"/>
                <a:gd name="f691" fmla="val 9766"/>
                <a:gd name="f692" fmla="val 408"/>
                <a:gd name="f693" fmla="val 9776"/>
                <a:gd name="f694" fmla="val 9786"/>
                <a:gd name="f695" fmla="val 9797"/>
                <a:gd name="f696" fmla="val 342"/>
                <a:gd name="f697" fmla="val 9808"/>
                <a:gd name="f698" fmla="val 9819"/>
                <a:gd name="f699" fmla="val 9826"/>
                <a:gd name="f700" fmla="val 9834"/>
                <a:gd name="f701" fmla="val 9842"/>
                <a:gd name="f702" fmla="val 9851"/>
                <a:gd name="f703" fmla="val 9860"/>
                <a:gd name="f704" fmla="val 313"/>
                <a:gd name="f705" fmla="val 9870"/>
                <a:gd name="f706" fmla="val 309"/>
                <a:gd name="f707" fmla="val 9879"/>
                <a:gd name="f708" fmla="val 315"/>
                <a:gd name="f709" fmla="val 9890"/>
                <a:gd name="f710" fmla="val 9899"/>
                <a:gd name="f711" fmla="val 9907"/>
                <a:gd name="f712" fmla="val 317"/>
                <a:gd name="f713" fmla="val 9915"/>
                <a:gd name="f714" fmla="val 9923"/>
                <a:gd name="f715" fmla="val 297"/>
                <a:gd name="f716" fmla="val 9933"/>
                <a:gd name="f717" fmla="val 286"/>
                <a:gd name="f718" fmla="val 9944"/>
                <a:gd name="f719" fmla="val 275"/>
                <a:gd name="f720" fmla="val 9954"/>
                <a:gd name="f721" fmla="val 263"/>
                <a:gd name="f722" fmla="val 9961"/>
                <a:gd name="f723" fmla="val 9967"/>
                <a:gd name="f724" fmla="val 9974"/>
                <a:gd name="f725" fmla="val 303"/>
                <a:gd name="f726" fmla="val 9981"/>
                <a:gd name="f727" fmla="val 9987"/>
                <a:gd name="f728" fmla="val 9994"/>
                <a:gd name="f729" fmla="val 10003"/>
                <a:gd name="f730" fmla="val 10013"/>
                <a:gd name="f731" fmla="val 10024"/>
                <a:gd name="f732" fmla="val 10030"/>
                <a:gd name="f733" fmla="val 10038"/>
                <a:gd name="f734" fmla="val 10045"/>
                <a:gd name="f735" fmla="val 10053"/>
                <a:gd name="f736" fmla="val 330"/>
                <a:gd name="f737" fmla="val 10062"/>
                <a:gd name="f738" fmla="val 10069"/>
                <a:gd name="f739" fmla="val 356"/>
                <a:gd name="f740" fmla="val 10075"/>
                <a:gd name="f741" fmla="val 10080"/>
                <a:gd name="f742" fmla="val 10085"/>
                <a:gd name="f743" fmla="val 10093"/>
                <a:gd name="f744" fmla="val 397"/>
                <a:gd name="f745" fmla="val 10102"/>
                <a:gd name="f746" fmla="val 10110"/>
                <a:gd name="f747" fmla="val 10117"/>
                <a:gd name="f748" fmla="val 406"/>
                <a:gd name="f749" fmla="val 10123"/>
                <a:gd name="f750" fmla="val 413"/>
                <a:gd name="f751" fmla="val 10129"/>
                <a:gd name="f752" fmla="val 10140"/>
                <a:gd name="f753" fmla="val 10151"/>
                <a:gd name="f754" fmla="val 10162"/>
                <a:gd name="f755" fmla="val 10165"/>
                <a:gd name="f756" fmla="val 10168"/>
                <a:gd name="f757" fmla="val 482"/>
                <a:gd name="f758" fmla="val 10170"/>
                <a:gd name="f759" fmla="val 10177"/>
                <a:gd name="f760" fmla="val 489"/>
                <a:gd name="f761" fmla="val 10183"/>
                <a:gd name="f762" fmla="val 487"/>
                <a:gd name="f763" fmla="val 10189"/>
                <a:gd name="f764" fmla="val 483"/>
                <a:gd name="f765" fmla="val 10193"/>
                <a:gd name="f766" fmla="val 10196"/>
                <a:gd name="f767" fmla="val 10200"/>
                <a:gd name="f768" fmla="val 10202"/>
                <a:gd name="f769" fmla="val 10205"/>
                <a:gd name="f770" fmla="val 10206"/>
                <a:gd name="f771" fmla="val 490"/>
                <a:gd name="f772" fmla="val 10208"/>
                <a:gd name="f773" fmla="val 10210"/>
                <a:gd name="f774" fmla="val 10212"/>
                <a:gd name="f775" fmla="val 10214"/>
                <a:gd name="f776" fmla="val 499"/>
                <a:gd name="f777" fmla="val 10215"/>
                <a:gd name="f778" fmla="val 507"/>
                <a:gd name="f779" fmla="val 10217"/>
                <a:gd name="f780" fmla="val 516"/>
                <a:gd name="f781" fmla="val 10219"/>
                <a:gd name="f782" fmla="val 10221"/>
                <a:gd name="f783" fmla="val 498"/>
                <a:gd name="f784" fmla="val 10222"/>
                <a:gd name="f785" fmla="val 10223"/>
                <a:gd name="f786" fmla="val 10225"/>
                <a:gd name="f787" fmla="val 488"/>
                <a:gd name="f788" fmla="val 10227"/>
                <a:gd name="f789" fmla="val 10228"/>
                <a:gd name="f790" fmla="val 476"/>
                <a:gd name="f791" fmla="val 10230"/>
                <a:gd name="f792" fmla="val 463"/>
                <a:gd name="f793" fmla="val 10232"/>
                <a:gd name="f794" fmla="val 10234"/>
                <a:gd name="f795" fmla="val 10237"/>
                <a:gd name="f796" fmla="val 469"/>
                <a:gd name="f797" fmla="val 10239"/>
                <a:gd name="f798" fmla="val 478"/>
                <a:gd name="f799" fmla="val 10242"/>
                <a:gd name="f800" fmla="val 10245"/>
                <a:gd name="f801" fmla="val 10247"/>
                <a:gd name="f802" fmla="val 468"/>
                <a:gd name="f803" fmla="val 10249"/>
                <a:gd name="f804" fmla="val 449"/>
                <a:gd name="f805" fmla="val 10251"/>
                <a:gd name="f806" fmla="val 10253"/>
                <a:gd name="f807" fmla="val 410"/>
                <a:gd name="f808" fmla="val 10255"/>
                <a:gd name="f809" fmla="val 10258"/>
                <a:gd name="f810" fmla="val 10260"/>
                <a:gd name="f811" fmla="val 443"/>
                <a:gd name="f812" fmla="val 10264"/>
                <a:gd name="f813" fmla="val 10269"/>
                <a:gd name="f814" fmla="val 10272"/>
                <a:gd name="f815" fmla="val 411"/>
                <a:gd name="f816" fmla="val 10275"/>
                <a:gd name="f817" fmla="val 10279"/>
                <a:gd name="f818" fmla="val 10282"/>
                <a:gd name="f819" fmla="val 374"/>
                <a:gd name="f820" fmla="val 10288"/>
                <a:gd name="f821" fmla="val 10295"/>
                <a:gd name="f822" fmla="val 10301"/>
                <a:gd name="f823" fmla="val 10305"/>
                <a:gd name="f824" fmla="val 10308"/>
                <a:gd name="f825" fmla="val 10311"/>
                <a:gd name="f826" fmla="val 10315"/>
                <a:gd name="f827" fmla="val 10318"/>
                <a:gd name="f828" fmla="val 10321"/>
                <a:gd name="f829" fmla="val 10325"/>
                <a:gd name="f830" fmla="val 10330"/>
                <a:gd name="f831" fmla="val 10334"/>
                <a:gd name="f832" fmla="val 153"/>
                <a:gd name="f833" fmla="val 10337"/>
                <a:gd name="f834" fmla="val 10338"/>
                <a:gd name="f835" fmla="val 171"/>
                <a:gd name="f836" fmla="val 10341"/>
                <a:gd name="f837" fmla="val 10344"/>
                <a:gd name="f838" fmla="val 10346"/>
                <a:gd name="f839" fmla="val 10348"/>
                <a:gd name="f840" fmla="val 170"/>
                <a:gd name="f841" fmla="val 10351"/>
                <a:gd name="f842" fmla="val 10354"/>
                <a:gd name="f843" fmla="val 166"/>
                <a:gd name="f844" fmla="val 10357"/>
                <a:gd name="f845" fmla="val 149"/>
                <a:gd name="f846" fmla="val 10358"/>
                <a:gd name="f847" fmla="val 120"/>
                <a:gd name="f848" fmla="val 10361"/>
                <a:gd name="f849" fmla="val 10363"/>
                <a:gd name="f850" fmla="val 10366"/>
                <a:gd name="f851" fmla="val 10368"/>
                <a:gd name="f852" fmla="val 10369"/>
                <a:gd name="f853" fmla="val 10371"/>
                <a:gd name="f854" fmla="val 10373"/>
                <a:gd name="f855" fmla="val 157"/>
                <a:gd name="f856" fmla="val 10375"/>
                <a:gd name="f857" fmla="val 10376"/>
                <a:gd name="f858" fmla="val 10378"/>
                <a:gd name="f859" fmla="val 10380"/>
                <a:gd name="f860" fmla="val 10382"/>
                <a:gd name="f861" fmla="val 10383"/>
                <a:gd name="f862" fmla="val 10385"/>
                <a:gd name="f863" fmla="val 10387"/>
                <a:gd name="f864" fmla="val 10392"/>
                <a:gd name="f865" fmla="val 10396"/>
                <a:gd name="f866" fmla="val 10401"/>
                <a:gd name="f867" fmla="val 10405"/>
                <a:gd name="f868" fmla="val 178"/>
                <a:gd name="f869" fmla="val 10409"/>
                <a:gd name="f870" fmla="val 10413"/>
                <a:gd name="f871" fmla="val 10418"/>
                <a:gd name="f872" fmla="val 10423"/>
                <a:gd name="f873" fmla="val 10427"/>
                <a:gd name="f874" fmla="val 10434"/>
                <a:gd name="f875" fmla="val 10440"/>
                <a:gd name="f876" fmla="val 10447"/>
                <a:gd name="f877" fmla="val 10448"/>
                <a:gd name="f878" fmla="val 10453"/>
                <a:gd name="f879" fmla="val 10459"/>
                <a:gd name="f880" fmla="val 10465"/>
                <a:gd name="f881" fmla="val 10468"/>
                <a:gd name="f882" fmla="val 204"/>
                <a:gd name="f883" fmla="val 10471"/>
                <a:gd name="f884" fmla="val 10473"/>
                <a:gd name="f885" fmla="val 10478"/>
                <a:gd name="f886" fmla="val 10482"/>
                <a:gd name="f887" fmla="val 10487"/>
                <a:gd name="f888" fmla="val 10491"/>
                <a:gd name="f889" fmla="val 10494"/>
                <a:gd name="f890" fmla="val 273"/>
                <a:gd name="f891" fmla="val 10497"/>
                <a:gd name="f892" fmla="val 10506"/>
                <a:gd name="f893" fmla="val 10514"/>
                <a:gd name="f894" fmla="val 344"/>
                <a:gd name="f895" fmla="val 10522"/>
                <a:gd name="f896" fmla="val 380"/>
                <a:gd name="f897" fmla="val 10524"/>
                <a:gd name="f898" fmla="val 402"/>
                <a:gd name="f899" fmla="val 10526"/>
                <a:gd name="f900" fmla="val 424"/>
                <a:gd name="f901" fmla="val 10528"/>
                <a:gd name="f902" fmla="val 445"/>
                <a:gd name="f903" fmla="val 10534"/>
                <a:gd name="f904" fmla="val 10541"/>
                <a:gd name="f905" fmla="val 447"/>
                <a:gd name="f906" fmla="val 10547"/>
                <a:gd name="f907" fmla="val 10552"/>
                <a:gd name="f908" fmla="val 10557"/>
                <a:gd name="f909" fmla="val 10562"/>
                <a:gd name="f910" fmla="val 477"/>
                <a:gd name="f911" fmla="val 10566"/>
                <a:gd name="f912" fmla="val 10569"/>
                <a:gd name="f913" fmla="val 10572"/>
                <a:gd name="f914" fmla="val 10575"/>
                <a:gd name="f915" fmla="val 10578"/>
                <a:gd name="f916" fmla="val 10581"/>
                <a:gd name="f917" fmla="val 503"/>
                <a:gd name="f918" fmla="val 10584"/>
                <a:gd name="f919" fmla="val 506"/>
                <a:gd name="f920" fmla="val 10588"/>
                <a:gd name="f921" fmla="val 10592"/>
                <a:gd name="f922" fmla="val 513"/>
                <a:gd name="f923" fmla="val 10596"/>
                <a:gd name="f924" fmla="val 526"/>
                <a:gd name="f925" fmla="val 10599"/>
                <a:gd name="f926" fmla="val 538"/>
                <a:gd name="f927" fmla="val 10603"/>
                <a:gd name="f928" fmla="val 551"/>
                <a:gd name="f929" fmla="val 10608"/>
                <a:gd name="f930" fmla="val 544"/>
                <a:gd name="f931" fmla="val 10612"/>
                <a:gd name="f932" fmla="val 537"/>
                <a:gd name="f933" fmla="val 10616"/>
                <a:gd name="f934" fmla="val 530"/>
                <a:gd name="f935" fmla="val 10622"/>
                <a:gd name="f936" fmla="val 517"/>
                <a:gd name="f937" fmla="val 10627"/>
                <a:gd name="f938" fmla="val 10634"/>
                <a:gd name="f939" fmla="val 493"/>
                <a:gd name="f940" fmla="val 10637"/>
                <a:gd name="f941" fmla="val 508"/>
                <a:gd name="f942" fmla="val 10641"/>
                <a:gd name="f943" fmla="val 524"/>
                <a:gd name="f944" fmla="val 10645"/>
                <a:gd name="f945" fmla="val 10652"/>
                <a:gd name="f946" fmla="val 550"/>
                <a:gd name="f947" fmla="val 10659"/>
                <a:gd name="f948" fmla="val 10666"/>
                <a:gd name="f949" fmla="val 571"/>
                <a:gd name="f950" fmla="val 10670"/>
                <a:gd name="f951" fmla="val 10675"/>
                <a:gd name="f952" fmla="val 10680"/>
                <a:gd name="f953" fmla="val 541"/>
                <a:gd name="f954" fmla="val 10687"/>
                <a:gd name="f955" fmla="val 531"/>
                <a:gd name="f956" fmla="val 10693"/>
                <a:gd name="f957" fmla="val 521"/>
                <a:gd name="f958" fmla="val 10699"/>
                <a:gd name="f959" fmla="val 511"/>
                <a:gd name="f960" fmla="val 10703"/>
                <a:gd name="f961" fmla="val 10706"/>
                <a:gd name="f962" fmla="val 527"/>
                <a:gd name="f963" fmla="val 10709"/>
                <a:gd name="f964" fmla="val 535"/>
                <a:gd name="f965" fmla="val 10712"/>
                <a:gd name="f966" fmla="val 10715"/>
                <a:gd name="f967" fmla="val 532"/>
                <a:gd name="f968" fmla="val 10719"/>
                <a:gd name="f969" fmla="val 10722"/>
                <a:gd name="f970" fmla="val 543"/>
                <a:gd name="f971" fmla="val 10725"/>
                <a:gd name="f972" fmla="val 554"/>
                <a:gd name="f973" fmla="val 10729"/>
                <a:gd name="f974" fmla="val 567"/>
                <a:gd name="f975" fmla="val 10731"/>
                <a:gd name="f976" fmla="val 549"/>
                <a:gd name="f977" fmla="val 10734"/>
                <a:gd name="f978" fmla="val 10737"/>
                <a:gd name="f979" fmla="val 512"/>
                <a:gd name="f980" fmla="val 10743"/>
                <a:gd name="f981" fmla="val 10749"/>
                <a:gd name="f982" fmla="val 10754"/>
                <a:gd name="f983" fmla="val 434"/>
                <a:gd name="f984" fmla="val 10760"/>
                <a:gd name="f985" fmla="val 442"/>
                <a:gd name="f986" fmla="val 10765"/>
                <a:gd name="f987" fmla="val 10770"/>
                <a:gd name="f988" fmla="val 10791"/>
                <a:gd name="f989" fmla="val 10812"/>
                <a:gd name="f990" fmla="val 10833"/>
                <a:gd name="f991" fmla="val 10839"/>
                <a:gd name="f992" fmla="val 292"/>
                <a:gd name="f993" fmla="val 10845"/>
                <a:gd name="f994" fmla="val 10850"/>
                <a:gd name="f995" fmla="val 10856"/>
                <a:gd name="f996" fmla="val 247"/>
                <a:gd name="f997" fmla="val 10862"/>
                <a:gd name="f998" fmla="val 10867"/>
                <a:gd name="f999" fmla="val 10870"/>
                <a:gd name="f1000" fmla="val 10873"/>
                <a:gd name="f1001" fmla="val 10876"/>
                <a:gd name="f1002" fmla="val 10880"/>
                <a:gd name="f1003" fmla="val 10883"/>
                <a:gd name="f1004" fmla="val 244"/>
                <a:gd name="f1005" fmla="val 10886"/>
                <a:gd name="f1006" fmla="val 241"/>
                <a:gd name="f1007" fmla="val 10888"/>
                <a:gd name="f1008" fmla="val 229"/>
                <a:gd name="f1009" fmla="val 10889"/>
                <a:gd name="f1010" fmla="val 10891"/>
                <a:gd name="f1011" fmla="val 10897"/>
                <a:gd name="f1012" fmla="val 10902"/>
                <a:gd name="f1013" fmla="val 10907"/>
                <a:gd name="f1014" fmla="val 10910"/>
                <a:gd name="f1015" fmla="val 10915"/>
                <a:gd name="f1016" fmla="val 10919"/>
                <a:gd name="f1017" fmla="val 10922"/>
                <a:gd name="f1018" fmla="val 10925"/>
                <a:gd name="f1019" fmla="val 10928"/>
                <a:gd name="f1020" fmla="val 10933"/>
                <a:gd name="f1021" fmla="val 10937"/>
                <a:gd name="f1022" fmla="val 231"/>
                <a:gd name="f1023" fmla="val 10941"/>
                <a:gd name="f1024" fmla="val 10945"/>
                <a:gd name="f1025" fmla="val 10951"/>
                <a:gd name="f1026" fmla="val 10956"/>
                <a:gd name="f1027" fmla="val 10959"/>
                <a:gd name="f1028" fmla="val 10963"/>
                <a:gd name="f1029" fmla="val 10967"/>
                <a:gd name="f1030" fmla="val 249"/>
                <a:gd name="f1031" fmla="val 10971"/>
                <a:gd name="f1032" fmla="val 10976"/>
                <a:gd name="f1033" fmla="val 10980"/>
                <a:gd name="f1034" fmla="val 264"/>
                <a:gd name="f1035" fmla="val 10990"/>
                <a:gd name="f1036" fmla="val 11000"/>
                <a:gd name="f1037" fmla="val 11010"/>
                <a:gd name="f1038" fmla="val 11021"/>
                <a:gd name="f1039" fmla="val 11033"/>
                <a:gd name="f1040" fmla="val 11045"/>
                <a:gd name="f1041" fmla="val 11051"/>
                <a:gd name="f1042" fmla="val 357"/>
                <a:gd name="f1043" fmla="val 11056"/>
                <a:gd name="f1044" fmla="val 11062"/>
                <a:gd name="f1045" fmla="val 11066"/>
                <a:gd name="f1046" fmla="val 389"/>
                <a:gd name="f1047" fmla="val 11072"/>
                <a:gd name="f1048" fmla="val 11077"/>
                <a:gd name="f1049" fmla="val 11082"/>
                <a:gd name="f1050" fmla="val 418"/>
                <a:gd name="f1051" fmla="val 11087"/>
                <a:gd name="f1052" fmla="val 405"/>
                <a:gd name="f1053" fmla="val 11092"/>
                <a:gd name="f1054" fmla="val 11097"/>
                <a:gd name="f1055" fmla="val 394"/>
                <a:gd name="f1056" fmla="val 11102"/>
                <a:gd name="f1057" fmla="val 11107"/>
                <a:gd name="f1058" fmla="val 399"/>
                <a:gd name="f1059" fmla="val 11111"/>
                <a:gd name="f1060" fmla="val 11115"/>
                <a:gd name="f1061" fmla="val 367"/>
                <a:gd name="f1062" fmla="val 11120"/>
                <a:gd name="f1063" fmla="val 11124"/>
                <a:gd name="f1064" fmla="val 11129"/>
                <a:gd name="f1065" fmla="val 11134"/>
                <a:gd name="f1066" fmla="val 11138"/>
                <a:gd name="f1067" fmla="val 404"/>
                <a:gd name="f1068" fmla="val 11143"/>
                <a:gd name="f1069" fmla="val 11147"/>
                <a:gd name="f1070" fmla="val 11152"/>
                <a:gd name="f1071" fmla="val 11157"/>
                <a:gd name="f1072" fmla="val 11162"/>
                <a:gd name="f1073" fmla="val 11165"/>
                <a:gd name="f1074" fmla="val 11169"/>
                <a:gd name="f1075" fmla="val 412"/>
                <a:gd name="f1076" fmla="val 11172"/>
                <a:gd name="f1077" fmla="val 11180"/>
                <a:gd name="f1078" fmla="val 11188"/>
                <a:gd name="f1079" fmla="val 11196"/>
                <a:gd name="f1080" fmla="val 347"/>
                <a:gd name="f1081" fmla="val 11200"/>
                <a:gd name="f1082" fmla="val 11204"/>
                <a:gd name="f1083" fmla="val 11208"/>
                <a:gd name="f1084" fmla="val 11216"/>
                <a:gd name="f1085" fmla="val 11223"/>
                <a:gd name="f1086" fmla="val 11231"/>
                <a:gd name="f1087" fmla="val 11246"/>
                <a:gd name="f1088" fmla="val 332"/>
                <a:gd name="f1089" fmla="val 11262"/>
                <a:gd name="f1090" fmla="val 11277"/>
                <a:gd name="f1091" fmla="val 11285"/>
                <a:gd name="f1092" fmla="val 11293"/>
                <a:gd name="f1093" fmla="val 288"/>
                <a:gd name="f1094" fmla="val 11300"/>
                <a:gd name="f1095" fmla="val 281"/>
                <a:gd name="f1096" fmla="val 11305"/>
                <a:gd name="f1097" fmla="val 11308"/>
                <a:gd name="f1098" fmla="val 11313"/>
                <a:gd name="f1099" fmla="val 11317"/>
                <a:gd name="f1100" fmla="val 11322"/>
                <a:gd name="f1101" fmla="val 11326"/>
                <a:gd name="f1102" fmla="val 11331"/>
                <a:gd name="f1103" fmla="val 11335"/>
                <a:gd name="f1104" fmla="val 11339"/>
                <a:gd name="f1105" fmla="val 261"/>
                <a:gd name="f1106" fmla="val 11345"/>
                <a:gd name="f1107" fmla="val 251"/>
                <a:gd name="f1108" fmla="val 11349"/>
                <a:gd name="f1109" fmla="val 11354"/>
                <a:gd name="f1110" fmla="val 11359"/>
                <a:gd name="f1111" fmla="val 11363"/>
                <a:gd name="f1112" fmla="val 11367"/>
                <a:gd name="f1113" fmla="val 11372"/>
                <a:gd name="f1114" fmla="val 11377"/>
                <a:gd name="f1115" fmla="val 11382"/>
                <a:gd name="f1116" fmla="val 11387"/>
                <a:gd name="f1117" fmla="val 11391"/>
                <a:gd name="f1118" fmla="val 11395"/>
                <a:gd name="f1119" fmla="val 11401"/>
                <a:gd name="f1120" fmla="val 11408"/>
                <a:gd name="f1121" fmla="val 287"/>
                <a:gd name="f1122" fmla="val 11414"/>
                <a:gd name="f1123" fmla="val 11420"/>
                <a:gd name="f1124" fmla="val 11425"/>
                <a:gd name="f1125" fmla="val 11431"/>
                <a:gd name="f1126" fmla="val 11437"/>
                <a:gd name="f1127" fmla="val 11443"/>
                <a:gd name="f1128" fmla="val 11449"/>
                <a:gd name="f1129" fmla="val 11456"/>
                <a:gd name="f1130" fmla="val 11464"/>
                <a:gd name="f1131" fmla="val 298"/>
                <a:gd name="f1132" fmla="val 11472"/>
                <a:gd name="f1133" fmla="val 11480"/>
                <a:gd name="f1134" fmla="val 11488"/>
                <a:gd name="f1135" fmla="val 11496"/>
                <a:gd name="f1136" fmla="val 11504"/>
                <a:gd name="f1137" fmla="val 11513"/>
                <a:gd name="f1138" fmla="val 11521"/>
                <a:gd name="f1139" fmla="val 11529"/>
                <a:gd name="f1140" fmla="val 11538"/>
                <a:gd name="f1141" fmla="val 11546"/>
                <a:gd name="f1142" fmla="val 11555"/>
                <a:gd name="f1143" fmla="val 11566"/>
                <a:gd name="f1144" fmla="val 11575"/>
                <a:gd name="f1145" fmla="val 11583"/>
                <a:gd name="f1146" fmla="val 11591"/>
                <a:gd name="f1147" fmla="val 11598"/>
                <a:gd name="f1148" fmla="val 11609"/>
                <a:gd name="f1149" fmla="val 11619"/>
                <a:gd name="f1150" fmla="val 11629"/>
                <a:gd name="f1151" fmla="val 11637"/>
                <a:gd name="f1152" fmla="val 11645"/>
                <a:gd name="f1153" fmla="val 11653"/>
                <a:gd name="f1154" fmla="val 11670"/>
                <a:gd name="f1155" fmla="val 11689"/>
                <a:gd name="f1156" fmla="val 11707"/>
                <a:gd name="f1157" fmla="val 11726"/>
                <a:gd name="f1158" fmla="val 11744"/>
                <a:gd name="f1159" fmla="val 11763"/>
                <a:gd name="f1160" fmla="val 11800"/>
                <a:gd name="f1161" fmla="val 11836"/>
                <a:gd name="f1162" fmla="val 11873"/>
                <a:gd name="f1163" fmla="val 331"/>
                <a:gd name="f1164" fmla="val 11879"/>
                <a:gd name="f1165" fmla="val 11885"/>
                <a:gd name="f1166" fmla="val 359"/>
                <a:gd name="f1167" fmla="val 11890"/>
                <a:gd name="f1168" fmla="val 11894"/>
                <a:gd name="f1169" fmla="val 11899"/>
                <a:gd name="f1170" fmla="val 11903"/>
                <a:gd name="f1171" fmla="val 11909"/>
                <a:gd name="f1172" fmla="val 11914"/>
                <a:gd name="f1173" fmla="val 304"/>
                <a:gd name="f1174" fmla="val 11919"/>
                <a:gd name="f1175" fmla="val 11924"/>
                <a:gd name="f1176" fmla="val 11928"/>
                <a:gd name="f1177" fmla="val 11932"/>
                <a:gd name="f1178" fmla="val 11942"/>
                <a:gd name="f1179" fmla="val 11951"/>
                <a:gd name="f1180" fmla="val 334"/>
                <a:gd name="f1181" fmla="val 11960"/>
                <a:gd name="f1182" fmla="val 11968"/>
                <a:gd name="f1183" fmla="val 11976"/>
                <a:gd name="f1184" fmla="val 372"/>
                <a:gd name="f1185" fmla="val 11984"/>
                <a:gd name="f1186" fmla="val 390"/>
                <a:gd name="f1187" fmla="val 11994"/>
                <a:gd name="f1188" fmla="val 12004"/>
                <a:gd name="f1189" fmla="val 370"/>
                <a:gd name="f1190" fmla="val 12015"/>
                <a:gd name="f1191" fmla="val 12023"/>
                <a:gd name="f1192" fmla="val 12032"/>
                <a:gd name="f1193" fmla="val 371"/>
                <a:gd name="f1194" fmla="val 12041"/>
                <a:gd name="f1195" fmla="val 376"/>
                <a:gd name="f1196" fmla="val 12058"/>
                <a:gd name="f1197" fmla="val 388"/>
                <a:gd name="f1198" fmla="val 12076"/>
                <a:gd name="f1199" fmla="val 400"/>
                <a:gd name="f1200" fmla="val 12093"/>
                <a:gd name="f1201" fmla="val 12112"/>
                <a:gd name="f1202" fmla="val 12131"/>
                <a:gd name="f1203" fmla="val 12150"/>
                <a:gd name="f1204" fmla="val 407"/>
                <a:gd name="f1205" fmla="val 12158"/>
                <a:gd name="f1206" fmla="val 12165"/>
                <a:gd name="f1207" fmla="val 12173"/>
                <a:gd name="f1208" fmla="val 12184"/>
                <a:gd name="f1209" fmla="val 12195"/>
                <a:gd name="f1210" fmla="val 12206"/>
                <a:gd name="f1211" fmla="val 504"/>
                <a:gd name="f1212" fmla="val 12214"/>
                <a:gd name="f1213" fmla="val 497"/>
                <a:gd name="f1214" fmla="val 12222"/>
                <a:gd name="f1215" fmla="val 12230"/>
                <a:gd name="f1216" fmla="val 484"/>
                <a:gd name="f1217" fmla="val 12240"/>
                <a:gd name="f1218" fmla="val 12251"/>
                <a:gd name="f1219" fmla="val 12263"/>
                <a:gd name="f1220" fmla="val 12267"/>
                <a:gd name="f1221" fmla="val 474"/>
                <a:gd name="f1222" fmla="val 12271"/>
                <a:gd name="f1223" fmla="val 12275"/>
                <a:gd name="f1224" fmla="val 12280"/>
                <a:gd name="f1225" fmla="val 500"/>
                <a:gd name="f1226" fmla="val 12285"/>
                <a:gd name="f1227" fmla="val 12291"/>
                <a:gd name="f1228" fmla="val 12295"/>
                <a:gd name="f1229" fmla="val 12301"/>
                <a:gd name="f1230" fmla="val 12306"/>
                <a:gd name="f1231" fmla="val 12315"/>
                <a:gd name="f1232" fmla="val 12324"/>
                <a:gd name="f1233" fmla="val 466"/>
                <a:gd name="f1234" fmla="val 12332"/>
                <a:gd name="f1235" fmla="val 12338"/>
                <a:gd name="f1236" fmla="val 464"/>
                <a:gd name="f1237" fmla="val 12344"/>
                <a:gd name="f1238" fmla="val 12352"/>
                <a:gd name="f1239" fmla="val 12361"/>
                <a:gd name="f1240" fmla="val 12372"/>
                <a:gd name="f1241" fmla="val 12382"/>
                <a:gd name="f1242" fmla="val 12391"/>
                <a:gd name="f1243" fmla="val 12399"/>
                <a:gd name="f1244" fmla="val 12408"/>
                <a:gd name="f1245" fmla="val 12421"/>
                <a:gd name="f1246" fmla="val 472"/>
                <a:gd name="f1247" fmla="val 12434"/>
                <a:gd name="f1248" fmla="val 12446"/>
                <a:gd name="f1249" fmla="val 457"/>
                <a:gd name="f1250" fmla="val 31"/>
                <a:gd name="f1251" fmla="val 46"/>
                <a:gd name="f1252" fmla="val 65"/>
                <a:gd name="f1253" fmla="val 84"/>
                <a:gd name="f1254" fmla="val 238"/>
                <a:gd name="f1255" fmla="val 246"/>
                <a:gd name="f1256" fmla="val 270"/>
                <a:gd name="f1257" fmla="val 437"/>
                <a:gd name="f1258" fmla="val 423"/>
                <a:gd name="f1259" fmla="val 560"/>
                <a:gd name="f1260" fmla="val 574"/>
                <a:gd name="f1261" fmla="val 588"/>
                <a:gd name="f1262" fmla="val 595"/>
                <a:gd name="f1263" fmla="val 601"/>
                <a:gd name="f1264" fmla="val 609"/>
                <a:gd name="f1265" fmla="val 616"/>
                <a:gd name="f1266" fmla="val 624"/>
                <a:gd name="f1267" fmla="val 631"/>
                <a:gd name="f1268" fmla="val 639"/>
                <a:gd name="f1269" fmla="val 646"/>
                <a:gd name="f1270" fmla="val 656"/>
                <a:gd name="f1271" fmla="val 666"/>
                <a:gd name="f1272" fmla="val 676"/>
                <a:gd name="f1273" fmla="val 686"/>
                <a:gd name="f1274" fmla="val 697"/>
                <a:gd name="f1275" fmla="val 706"/>
                <a:gd name="f1276" fmla="val 732"/>
                <a:gd name="f1277" fmla="val 757"/>
                <a:gd name="f1278" fmla="val 783"/>
                <a:gd name="f1279" fmla="val 798"/>
                <a:gd name="f1280" fmla="val 814"/>
                <a:gd name="f1281" fmla="val 830"/>
                <a:gd name="f1282" fmla="val 844"/>
                <a:gd name="f1283" fmla="val 859"/>
                <a:gd name="f1284" fmla="val 338"/>
                <a:gd name="f1285" fmla="val 873"/>
                <a:gd name="f1286" fmla="val 883"/>
                <a:gd name="f1287" fmla="val 311"/>
                <a:gd name="f1288" fmla="val 893"/>
                <a:gd name="f1289" fmla="val 289"/>
                <a:gd name="f1290" fmla="val 902"/>
                <a:gd name="f1291" fmla="val 915"/>
                <a:gd name="f1292" fmla="val 926"/>
                <a:gd name="f1293" fmla="val 937"/>
                <a:gd name="f1294" fmla="val 945"/>
                <a:gd name="f1295" fmla="val 951"/>
                <a:gd name="f1296" fmla="val 957"/>
                <a:gd name="f1297" fmla="val 966"/>
                <a:gd name="f1298" fmla="val 974"/>
                <a:gd name="f1299" fmla="val 983"/>
                <a:gd name="f1300" fmla="val 994"/>
                <a:gd name="f1301" fmla="val 1006"/>
                <a:gd name="f1302" fmla="val 1018"/>
                <a:gd name="f1303" fmla="val 1021"/>
                <a:gd name="f1304" fmla="val 1025"/>
                <a:gd name="f1305" fmla="val 1028"/>
                <a:gd name="f1306" fmla="val 1030"/>
                <a:gd name="f1307" fmla="val 1032"/>
                <a:gd name="f1308" fmla="val 1033"/>
                <a:gd name="f1309" fmla="val 1036"/>
                <a:gd name="f1310" fmla="val 1038"/>
                <a:gd name="f1311" fmla="val 1041"/>
                <a:gd name="f1312" fmla="val 1044"/>
                <a:gd name="f1313" fmla="val 1047"/>
                <a:gd name="f1314" fmla="val 1050"/>
                <a:gd name="f1315" fmla="val 1053"/>
                <a:gd name="f1316" fmla="val 1056"/>
                <a:gd name="f1317" fmla="val 1058"/>
                <a:gd name="f1318" fmla="val 1061"/>
                <a:gd name="f1319" fmla="val 1064"/>
                <a:gd name="f1320" fmla="val 1067"/>
                <a:gd name="f1321" fmla="val 1070"/>
                <a:gd name="f1322" fmla="val 1073"/>
                <a:gd name="f1323" fmla="val 1076"/>
                <a:gd name="f1324" fmla="val 1080"/>
                <a:gd name="f1325" fmla="val 1083"/>
                <a:gd name="f1326" fmla="val 1087"/>
                <a:gd name="f1327" fmla="val 1093"/>
                <a:gd name="f1328" fmla="val 1100"/>
                <a:gd name="f1329" fmla="val 1107"/>
                <a:gd name="f1330" fmla="val 1117"/>
                <a:gd name="f1331" fmla="val 1126"/>
                <a:gd name="f1332" fmla="val 1136"/>
                <a:gd name="f1333" fmla="val 1160"/>
                <a:gd name="f1334" fmla="val 1183"/>
                <a:gd name="f1335" fmla="val 1207"/>
                <a:gd name="f1336" fmla="val 1214"/>
                <a:gd name="f1337" fmla="val 1220"/>
                <a:gd name="f1338" fmla="val 1226"/>
                <a:gd name="f1339" fmla="val 1232"/>
                <a:gd name="f1340" fmla="val 1238"/>
                <a:gd name="f1341" fmla="val 1244"/>
                <a:gd name="f1342" fmla="val 1251"/>
                <a:gd name="f1343" fmla="val 1257"/>
                <a:gd name="f1344" fmla="val 1264"/>
                <a:gd name="f1345" fmla="val 1270"/>
                <a:gd name="f1346" fmla="val 1276"/>
                <a:gd name="f1347" fmla="val 1282"/>
                <a:gd name="f1348" fmla="val 1291"/>
                <a:gd name="f1349" fmla="val 1298"/>
                <a:gd name="f1350" fmla="val 1306"/>
                <a:gd name="f1351" fmla="val 505"/>
                <a:gd name="f1352" fmla="val 1315"/>
                <a:gd name="f1353" fmla="val 1324"/>
                <a:gd name="f1354" fmla="val 1332"/>
                <a:gd name="f1355" fmla="val 1340"/>
                <a:gd name="f1356" fmla="val 1347"/>
                <a:gd name="f1357" fmla="val 1355"/>
                <a:gd name="f1358" fmla="val 1362"/>
                <a:gd name="f1359" fmla="val 1371"/>
                <a:gd name="f1360" fmla="val 1378"/>
                <a:gd name="f1361" fmla="val 562"/>
                <a:gd name="f1362" fmla="val 1388"/>
                <a:gd name="f1363" fmla="val 1398"/>
                <a:gd name="f1364" fmla="val 1407"/>
                <a:gd name="f1365" fmla="val 525"/>
                <a:gd name="f1366" fmla="val 1418"/>
                <a:gd name="f1367" fmla="val 515"/>
                <a:gd name="f1368" fmla="val 1428"/>
                <a:gd name="f1369" fmla="val 1439"/>
                <a:gd name="f1370" fmla="val 496"/>
                <a:gd name="f1371" fmla="val 1447"/>
                <a:gd name="f1372" fmla="val 1456"/>
                <a:gd name="f1373" fmla="val 1464"/>
                <a:gd name="f1374" fmla="val 1475"/>
                <a:gd name="f1375" fmla="val 1485"/>
                <a:gd name="f1376" fmla="val 510"/>
                <a:gd name="f1377" fmla="val 1495"/>
                <a:gd name="f1378" fmla="val 1505"/>
                <a:gd name="f1379" fmla="val 1515"/>
                <a:gd name="f1380" fmla="val 1524"/>
                <a:gd name="f1381" fmla="val 522"/>
                <a:gd name="f1382" fmla="val 1536"/>
                <a:gd name="f1383" fmla="val 1549"/>
                <a:gd name="f1384" fmla="val 1561"/>
                <a:gd name="f1385" fmla="val 1575"/>
                <a:gd name="f1386" fmla="val 1589"/>
                <a:gd name="f1387" fmla="val 1602"/>
                <a:gd name="f1388" fmla="val 1613"/>
                <a:gd name="f1389" fmla="val 1622"/>
                <a:gd name="f1390" fmla="val 427"/>
                <a:gd name="f1391" fmla="val 1633"/>
                <a:gd name="f1392" fmla="val 431"/>
                <a:gd name="f1393" fmla="val 1649"/>
                <a:gd name="f1394" fmla="val 1666"/>
                <a:gd name="f1395" fmla="val 1682"/>
                <a:gd name="f1396" fmla="val 1697"/>
                <a:gd name="f1397" fmla="val 1712"/>
                <a:gd name="f1398" fmla="val 1727"/>
                <a:gd name="f1399" fmla="val 1741"/>
                <a:gd name="f1400" fmla="val 1753"/>
                <a:gd name="f1401" fmla="val 385"/>
                <a:gd name="f1402" fmla="val 1766"/>
                <a:gd name="f1403" fmla="val 1772"/>
                <a:gd name="f1404" fmla="val 1778"/>
                <a:gd name="f1405" fmla="val 1785"/>
                <a:gd name="f1406" fmla="val 1790"/>
                <a:gd name="f1407" fmla="val 1796"/>
                <a:gd name="f1408" fmla="val 1802"/>
                <a:gd name="f1409" fmla="val 361"/>
                <a:gd name="f1410" fmla="val 1812"/>
                <a:gd name="f1411" fmla="val 1822"/>
                <a:gd name="f1412" fmla="val 1832"/>
                <a:gd name="f1413" fmla="val 1840"/>
                <a:gd name="f1414" fmla="val 1848"/>
                <a:gd name="f1415" fmla="val 1855"/>
                <a:gd name="f1416" fmla="val 1865"/>
                <a:gd name="f1417" fmla="val 1874"/>
                <a:gd name="f1418" fmla="val 384"/>
                <a:gd name="f1419" fmla="val 1884"/>
                <a:gd name="f1420" fmla="val 1891"/>
                <a:gd name="f1421" fmla="val 377"/>
                <a:gd name="f1422" fmla="val 1898"/>
                <a:gd name="f1423" fmla="val 1905"/>
                <a:gd name="f1424" fmla="val 1910"/>
                <a:gd name="f1425" fmla="val 1915"/>
                <a:gd name="f1426" fmla="val 1920"/>
                <a:gd name="f1427" fmla="val 1924"/>
                <a:gd name="f1428" fmla="val 1929"/>
                <a:gd name="f1429" fmla="val 1934"/>
                <a:gd name="f1430" fmla="val 1937"/>
                <a:gd name="f1431" fmla="val 1940"/>
                <a:gd name="f1432" fmla="val 1943"/>
                <a:gd name="f1433" fmla="val 1946"/>
                <a:gd name="f1434" fmla="val 1949"/>
                <a:gd name="f1435" fmla="val 1952"/>
                <a:gd name="f1436" fmla="val 1955"/>
                <a:gd name="f1437" fmla="val 1956"/>
                <a:gd name="f1438" fmla="val 1959"/>
                <a:gd name="f1439" fmla="val 1961"/>
                <a:gd name="f1440" fmla="val 1964"/>
                <a:gd name="f1441" fmla="val 1966"/>
                <a:gd name="f1442" fmla="val 1969"/>
                <a:gd name="f1443" fmla="val 1972"/>
                <a:gd name="f1444" fmla="val 1974"/>
                <a:gd name="f1445" fmla="val 1975"/>
                <a:gd name="f1446" fmla="val 1978"/>
                <a:gd name="f1447" fmla="val 1979"/>
                <a:gd name="f1448" fmla="val 1982"/>
                <a:gd name="f1449" fmla="val 1986"/>
                <a:gd name="f1450" fmla="val 1989"/>
                <a:gd name="f1451" fmla="val 1992"/>
                <a:gd name="f1452" fmla="val 1994"/>
                <a:gd name="f1453" fmla="val 1996"/>
                <a:gd name="f1454" fmla="val 1998"/>
                <a:gd name="f1455" fmla="val 2001"/>
                <a:gd name="f1456" fmla="val 2003"/>
                <a:gd name="f1457" fmla="val 2008"/>
                <a:gd name="f1458" fmla="val 2013"/>
                <a:gd name="f1459" fmla="val 2019"/>
                <a:gd name="f1460" fmla="val 2024"/>
                <a:gd name="f1461" fmla="val 2029"/>
                <a:gd name="f1462" fmla="val 2035"/>
                <a:gd name="f1463" fmla="val 2041"/>
                <a:gd name="f1464" fmla="val 2047"/>
                <a:gd name="f1465" fmla="val 2054"/>
                <a:gd name="f1466" fmla="val 2061"/>
                <a:gd name="f1467" fmla="val 2067"/>
                <a:gd name="f1468" fmla="val 2074"/>
                <a:gd name="f1469" fmla="val 2077"/>
                <a:gd name="f1470" fmla="val 2079"/>
                <a:gd name="f1471" fmla="val 2081"/>
                <a:gd name="f1472" fmla="val 2086"/>
                <a:gd name="f1473" fmla="val 122"/>
                <a:gd name="f1474" fmla="val 2090"/>
                <a:gd name="f1475" fmla="val 2094"/>
                <a:gd name="f1476" fmla="val 2100"/>
                <a:gd name="f1477" fmla="val 145"/>
                <a:gd name="f1478" fmla="val 2106"/>
                <a:gd name="f1479" fmla="val 2112"/>
                <a:gd name="f1480" fmla="val 2113"/>
                <a:gd name="f1481" fmla="val 2115"/>
                <a:gd name="f1482" fmla="val 2116"/>
                <a:gd name="f1483" fmla="val 2123"/>
                <a:gd name="f1484" fmla="val 2129"/>
                <a:gd name="f1485" fmla="val 91"/>
                <a:gd name="f1486" fmla="val 2135"/>
                <a:gd name="f1487" fmla="val 79"/>
                <a:gd name="f1488" fmla="val 2137"/>
                <a:gd name="f1489" fmla="val 2138"/>
                <a:gd name="f1490" fmla="val 97"/>
                <a:gd name="f1491" fmla="val 107"/>
                <a:gd name="f1492" fmla="val 2142"/>
                <a:gd name="f1493" fmla="val 106"/>
                <a:gd name="f1494" fmla="val 2146"/>
                <a:gd name="f1495" fmla="val 2150"/>
                <a:gd name="f1496" fmla="val 2155"/>
                <a:gd name="f1497" fmla="val 92"/>
                <a:gd name="f1498" fmla="val 2160"/>
                <a:gd name="f1499" fmla="val 2165"/>
                <a:gd name="f1500" fmla="val 2168"/>
                <a:gd name="f1501" fmla="val 2171"/>
                <a:gd name="f1502" fmla="val 93"/>
                <a:gd name="f1503" fmla="val 2174"/>
                <a:gd name="f1504" fmla="val 2180"/>
                <a:gd name="f1505" fmla="val 101"/>
                <a:gd name="f1506" fmla="val 2185"/>
                <a:gd name="f1507" fmla="val 96"/>
                <a:gd name="f1508" fmla="val 2191"/>
                <a:gd name="f1509" fmla="val 2197"/>
                <a:gd name="f1510" fmla="val 100"/>
                <a:gd name="f1511" fmla="val 2204"/>
                <a:gd name="f1512" fmla="val 109"/>
                <a:gd name="f1513" fmla="val 2211"/>
                <a:gd name="f1514" fmla="val 118"/>
                <a:gd name="f1515" fmla="val 2249"/>
                <a:gd name="f1516" fmla="val 2287"/>
                <a:gd name="f1517" fmla="val 155"/>
                <a:gd name="f1518" fmla="val 2325"/>
                <a:gd name="f1519" fmla="val 2335"/>
                <a:gd name="f1520" fmla="val 2344"/>
                <a:gd name="f1521" fmla="val 2355"/>
                <a:gd name="f1522" fmla="val 2366"/>
                <a:gd name="f1523" fmla="val 203"/>
                <a:gd name="f1524" fmla="val 2378"/>
                <a:gd name="f1525" fmla="val 2390"/>
                <a:gd name="f1526" fmla="val 2396"/>
                <a:gd name="f1527" fmla="val 2403"/>
                <a:gd name="f1528" fmla="val 2409"/>
                <a:gd name="f1529" fmla="val 2414"/>
                <a:gd name="f1530" fmla="val 2420"/>
                <a:gd name="f1531" fmla="val 2425"/>
                <a:gd name="f1532" fmla="val 2431"/>
                <a:gd name="f1533" fmla="val 2438"/>
                <a:gd name="f1534" fmla="val 2444"/>
                <a:gd name="f1535" fmla="val 2450"/>
                <a:gd name="f1536" fmla="val 212"/>
                <a:gd name="f1537" fmla="val 2456"/>
                <a:gd name="f1538" fmla="val 2462"/>
                <a:gd name="f1539" fmla="val 2466"/>
                <a:gd name="f1540" fmla="val 2470"/>
                <a:gd name="f1541" fmla="val 2474"/>
                <a:gd name="f1542" fmla="val 2480"/>
                <a:gd name="f1543" fmla="val 2484"/>
                <a:gd name="f1544" fmla="val 2489"/>
                <a:gd name="f1545" fmla="val 2497"/>
                <a:gd name="f1546" fmla="val 2506"/>
                <a:gd name="f1547" fmla="val 2514"/>
                <a:gd name="f1548" fmla="val 2524"/>
                <a:gd name="f1549" fmla="val 201"/>
                <a:gd name="f1550" fmla="val 2534"/>
                <a:gd name="f1551" fmla="val 2544"/>
                <a:gd name="f1552" fmla="val 2552"/>
                <a:gd name="f1553" fmla="val 2560"/>
                <a:gd name="f1554" fmla="val 2568"/>
                <a:gd name="f1555" fmla="val 2586"/>
                <a:gd name="f1556" fmla="val 2604"/>
                <a:gd name="f1557" fmla="val 2622"/>
                <a:gd name="f1558" fmla="val 2641"/>
                <a:gd name="f1559" fmla="val 2661"/>
                <a:gd name="f1560" fmla="val 2680"/>
                <a:gd name="f1561" fmla="val 2688"/>
                <a:gd name="f1562" fmla="val 2696"/>
                <a:gd name="f1563" fmla="val 252"/>
                <a:gd name="f1564" fmla="val 2704"/>
                <a:gd name="f1565" fmla="val 2716"/>
                <a:gd name="f1566" fmla="val 2728"/>
                <a:gd name="f1567" fmla="val 2740"/>
                <a:gd name="f1568" fmla="val 2746"/>
                <a:gd name="f1569" fmla="val 2752"/>
                <a:gd name="f1570" fmla="val 2758"/>
                <a:gd name="f1571" fmla="val 2767"/>
                <a:gd name="f1572" fmla="val 2776"/>
                <a:gd name="f1573" fmla="val 2785"/>
                <a:gd name="f1574" fmla="val 2791"/>
                <a:gd name="f1575" fmla="val 2798"/>
                <a:gd name="f1576" fmla="val 2804"/>
                <a:gd name="f1577" fmla="val 2806"/>
                <a:gd name="f1578" fmla="val 2809"/>
                <a:gd name="f1579" fmla="val 2811"/>
                <a:gd name="f1580" fmla="val 2815"/>
                <a:gd name="f1581" fmla="val 2820"/>
                <a:gd name="f1582" fmla="val 2824"/>
                <a:gd name="f1583" fmla="val 2827"/>
                <a:gd name="f1584" fmla="val 2831"/>
                <a:gd name="f1585" fmla="val 2834"/>
                <a:gd name="f1586" fmla="val 2839"/>
                <a:gd name="f1587" fmla="val 2844"/>
                <a:gd name="f1588" fmla="val 2849"/>
                <a:gd name="f1589" fmla="val 2854"/>
                <a:gd name="f1590" fmla="val 2858"/>
                <a:gd name="f1591" fmla="val 2862"/>
                <a:gd name="f1592" fmla="val 2867"/>
                <a:gd name="f1593" fmla="val 2874"/>
                <a:gd name="f1594" fmla="val 2879"/>
                <a:gd name="f1595" fmla="val 2881"/>
                <a:gd name="f1596" fmla="val 2884"/>
                <a:gd name="f1597" fmla="val 2886"/>
                <a:gd name="f1598" fmla="val 2893"/>
                <a:gd name="f1599" fmla="val 2900"/>
                <a:gd name="f1600" fmla="val 2906"/>
                <a:gd name="f1601" fmla="val 2913"/>
                <a:gd name="f1602" fmla="val 2921"/>
                <a:gd name="f1603" fmla="val 2928"/>
                <a:gd name="f1604" fmla="val 2933"/>
                <a:gd name="f1605" fmla="val 2938"/>
                <a:gd name="f1606" fmla="val 2942"/>
                <a:gd name="f1607" fmla="val 2951"/>
                <a:gd name="f1608" fmla="val 2959"/>
                <a:gd name="f1609" fmla="val 2967"/>
                <a:gd name="f1610" fmla="val 2970"/>
                <a:gd name="f1611" fmla="val 2972"/>
                <a:gd name="f1612" fmla="val 2974"/>
                <a:gd name="f1613" fmla="val 2980"/>
                <a:gd name="f1614" fmla="val 2984"/>
                <a:gd name="f1615" fmla="val 2989"/>
                <a:gd name="f1616" fmla="val 2996"/>
                <a:gd name="f1617" fmla="val 3003"/>
                <a:gd name="f1618" fmla="val 3010"/>
                <a:gd name="f1619" fmla="val 3012"/>
                <a:gd name="f1620" fmla="val 3014"/>
                <a:gd name="f1621" fmla="val 3016"/>
                <a:gd name="f1622" fmla="val 3020"/>
                <a:gd name="f1623" fmla="val 3025"/>
                <a:gd name="f1624" fmla="val 3029"/>
                <a:gd name="f1625" fmla="val 3033"/>
                <a:gd name="f1626" fmla="val 3037"/>
                <a:gd name="f1627" fmla="val 3040"/>
                <a:gd name="f1628" fmla="val 3047"/>
                <a:gd name="f1629" fmla="val 3055"/>
                <a:gd name="f1630" fmla="val 234"/>
                <a:gd name="f1631" fmla="val 3063"/>
                <a:gd name="f1632" fmla="val 3076"/>
                <a:gd name="f1633" fmla="val 3090"/>
                <a:gd name="f1634" fmla="val 3104"/>
                <a:gd name="f1635" fmla="val 3111"/>
                <a:gd name="f1636" fmla="val 3118"/>
                <a:gd name="f1637" fmla="val 3125"/>
                <a:gd name="f1638" fmla="val 3132"/>
                <a:gd name="f1639" fmla="val 3139"/>
                <a:gd name="f1640" fmla="val 3146"/>
                <a:gd name="f1641" fmla="val 3148"/>
                <a:gd name="f1642" fmla="val 3151"/>
                <a:gd name="f1643" fmla="val 3155"/>
                <a:gd name="f1644" fmla="val 3159"/>
                <a:gd name="f1645" fmla="val 3164"/>
                <a:gd name="f1646" fmla="val 3168"/>
                <a:gd name="f1647" fmla="val 3172"/>
                <a:gd name="f1648" fmla="val 3176"/>
                <a:gd name="f1649" fmla="val 3180"/>
                <a:gd name="f1650" fmla="val 3188"/>
                <a:gd name="f1651" fmla="val 3197"/>
                <a:gd name="f1652" fmla="val 3205"/>
                <a:gd name="f1653" fmla="val 3206"/>
                <a:gd name="f1654" fmla="val 3211"/>
                <a:gd name="f1655" fmla="val 3216"/>
                <a:gd name="f1656" fmla="val 3220"/>
                <a:gd name="f1657" fmla="val 3224"/>
                <a:gd name="f1658" fmla="val 3228"/>
                <a:gd name="f1659" fmla="val 3232"/>
                <a:gd name="f1660" fmla="val 3238"/>
                <a:gd name="f1661" fmla="val 3245"/>
                <a:gd name="f1662" fmla="val 3251"/>
                <a:gd name="f1663" fmla="val 3257"/>
                <a:gd name="f1664" fmla="val 3262"/>
                <a:gd name="f1665" fmla="val 3268"/>
                <a:gd name="f1666" fmla="val 3274"/>
                <a:gd name="f1667" fmla="val 3280"/>
                <a:gd name="f1668" fmla="val 3286"/>
                <a:gd name="f1669" fmla="val 3299"/>
                <a:gd name="f1670" fmla="val 3312"/>
                <a:gd name="f1671" fmla="val 3325"/>
                <a:gd name="f1672" fmla="val 3331"/>
                <a:gd name="f1673" fmla="val 3337"/>
                <a:gd name="f1674" fmla="val 3343"/>
                <a:gd name="f1675" fmla="val 3348"/>
                <a:gd name="f1676" fmla="val 3354"/>
                <a:gd name="f1677" fmla="val 3359"/>
                <a:gd name="f1678" fmla="val 3365"/>
                <a:gd name="f1679" fmla="val 3370"/>
                <a:gd name="f1680" fmla="val 3375"/>
                <a:gd name="f1681" fmla="val 3383"/>
                <a:gd name="f1682" fmla="val 3390"/>
                <a:gd name="f1683" fmla="val 3398"/>
                <a:gd name="f1684" fmla="val 3401"/>
                <a:gd name="f1685" fmla="val 3405"/>
                <a:gd name="f1686" fmla="val 3408"/>
                <a:gd name="f1687" fmla="val 3413"/>
                <a:gd name="f1688" fmla="val 3419"/>
                <a:gd name="f1689" fmla="val 3424"/>
                <a:gd name="f1690" fmla="val 3430"/>
                <a:gd name="f1691" fmla="val 3437"/>
                <a:gd name="f1692" fmla="val 3443"/>
                <a:gd name="f1693" fmla="val 3447"/>
                <a:gd name="f1694" fmla="val 3451"/>
                <a:gd name="f1695" fmla="val 3455"/>
                <a:gd name="f1696" fmla="val 3460"/>
                <a:gd name="f1697" fmla="val 3464"/>
                <a:gd name="f1698" fmla="val 3469"/>
                <a:gd name="f1699" fmla="val 3475"/>
                <a:gd name="f1700" fmla="val 3480"/>
                <a:gd name="f1701" fmla="val 3486"/>
                <a:gd name="f1702" fmla="val 3496"/>
                <a:gd name="f1703" fmla="val 3506"/>
                <a:gd name="f1704" fmla="val 3516"/>
                <a:gd name="f1705" fmla="val 3527"/>
                <a:gd name="f1706" fmla="val 3538"/>
                <a:gd name="f1707" fmla="val 3549"/>
                <a:gd name="f1708" fmla="val 3558"/>
                <a:gd name="f1709" fmla="val 3565"/>
                <a:gd name="f1710" fmla="val 3573"/>
                <a:gd name="f1711" fmla="val 3591"/>
                <a:gd name="f1712" fmla="val 3609"/>
                <a:gd name="f1713" fmla="val 3626"/>
                <a:gd name="f1714" fmla="val 3634"/>
                <a:gd name="f1715" fmla="val 3643"/>
                <a:gd name="f1716" fmla="val 3651"/>
                <a:gd name="f1717" fmla="val 3655"/>
                <a:gd name="f1718" fmla="val 3658"/>
                <a:gd name="f1719" fmla="val 3662"/>
                <a:gd name="f1720" fmla="val 3666"/>
                <a:gd name="f1721" fmla="val 467"/>
                <a:gd name="f1722" fmla="val 3670"/>
                <a:gd name="f1723" fmla="val 3675"/>
                <a:gd name="f1724" fmla="val 3679"/>
                <a:gd name="f1725" fmla="val 3683"/>
                <a:gd name="f1726" fmla="val 3688"/>
                <a:gd name="f1727" fmla="val 3692"/>
                <a:gd name="f1728" fmla="val 3695"/>
                <a:gd name="f1729" fmla="val 3699"/>
                <a:gd name="f1730" fmla="val 3703"/>
                <a:gd name="f1731" fmla="val 3707"/>
                <a:gd name="f1732" fmla="val 3710"/>
                <a:gd name="f1733" fmla="val 3712"/>
                <a:gd name="f1734" fmla="val 3714"/>
                <a:gd name="f1735" fmla="val 3716"/>
                <a:gd name="f1736" fmla="val 3717"/>
                <a:gd name="f1737" fmla="val 3719"/>
                <a:gd name="f1738" fmla="val 3722"/>
                <a:gd name="f1739" fmla="val 3725"/>
                <a:gd name="f1740" fmla="val 3728"/>
                <a:gd name="f1741" fmla="val 3731"/>
                <a:gd name="f1742" fmla="val 3737"/>
                <a:gd name="f1743" fmla="val 433"/>
                <a:gd name="f1744" fmla="val 3743"/>
                <a:gd name="f1745" fmla="val 3749"/>
                <a:gd name="f1746" fmla="val 3750"/>
                <a:gd name="f1747" fmla="val 3751"/>
                <a:gd name="f1748" fmla="val 3752"/>
                <a:gd name="f1749" fmla="val 3755"/>
                <a:gd name="f1750" fmla="val 426"/>
                <a:gd name="f1751" fmla="val 3758"/>
                <a:gd name="f1752" fmla="val 3762"/>
                <a:gd name="f1753" fmla="val 3773"/>
                <a:gd name="f1754" fmla="val 3784"/>
                <a:gd name="f1755" fmla="val 3795"/>
                <a:gd name="f1756" fmla="val 3804"/>
                <a:gd name="f1757" fmla="val 3814"/>
                <a:gd name="f1758" fmla="val 3822"/>
                <a:gd name="f1759" fmla="val 3830"/>
                <a:gd name="f1760" fmla="val 3837"/>
                <a:gd name="f1761" fmla="val 3844"/>
                <a:gd name="f1762" fmla="val 3851"/>
                <a:gd name="f1763" fmla="val 3858"/>
                <a:gd name="f1764" fmla="val 3865"/>
                <a:gd name="f1765" fmla="val 3864"/>
                <a:gd name="f1766" fmla="val 3863"/>
                <a:gd name="f1767" fmla="val 3862"/>
                <a:gd name="f1768" fmla="val 3868"/>
                <a:gd name="f1769" fmla="val 3870"/>
                <a:gd name="f1770" fmla="val 3872"/>
                <a:gd name="f1771" fmla="val 3873"/>
                <a:gd name="f1772" fmla="val 3874"/>
                <a:gd name="f1773" fmla="val 3876"/>
                <a:gd name="f1774" fmla="val 3878"/>
                <a:gd name="f1775" fmla="val 3879"/>
                <a:gd name="f1776" fmla="val 3880"/>
                <a:gd name="f1777" fmla="val 3881"/>
                <a:gd name="f1778" fmla="val 3882"/>
                <a:gd name="f1779" fmla="val 3883"/>
                <a:gd name="f1780" fmla="val 3884"/>
                <a:gd name="f1781" fmla="val 3885"/>
                <a:gd name="f1782" fmla="val 3886"/>
                <a:gd name="f1783" fmla="val 3887"/>
                <a:gd name="f1784" fmla="val 3888"/>
                <a:gd name="f1785" fmla="val 3889"/>
                <a:gd name="f1786" fmla="val 3890"/>
                <a:gd name="f1787" fmla="val 3893"/>
                <a:gd name="f1788" fmla="val 3895"/>
                <a:gd name="f1789" fmla="val 3896"/>
                <a:gd name="f1790" fmla="val 3903"/>
                <a:gd name="f1791" fmla="val 3909"/>
                <a:gd name="f1792" fmla="val 3915"/>
                <a:gd name="f1793" fmla="val 3914"/>
                <a:gd name="f1794" fmla="val 3923"/>
                <a:gd name="f1795" fmla="val 3931"/>
                <a:gd name="f1796" fmla="val 3940"/>
                <a:gd name="f1797" fmla="val 3948"/>
                <a:gd name="f1798" fmla="val 3956"/>
                <a:gd name="f1799" fmla="val 3964"/>
                <a:gd name="f1800" fmla="val 3967"/>
                <a:gd name="f1801" fmla="val 3970"/>
                <a:gd name="f1802" fmla="val 3972"/>
                <a:gd name="f1803" fmla="val 3975"/>
                <a:gd name="f1804" fmla="val 3977"/>
                <a:gd name="f1805" fmla="val 3979"/>
                <a:gd name="f1806" fmla="val 3983"/>
                <a:gd name="f1807" fmla="val 3987"/>
                <a:gd name="f1808" fmla="val 3991"/>
                <a:gd name="f1809" fmla="val 3996"/>
                <a:gd name="f1810" fmla="val 4000"/>
                <a:gd name="f1811" fmla="val 4004"/>
                <a:gd name="f1812" fmla="val 4009"/>
                <a:gd name="f1813" fmla="val 4015"/>
                <a:gd name="f1814" fmla="val 4020"/>
                <a:gd name="f1815" fmla="val 4025"/>
                <a:gd name="f1816" fmla="val 4031"/>
                <a:gd name="f1817" fmla="val 4037"/>
                <a:gd name="f1818" fmla="val 4042"/>
                <a:gd name="f1819" fmla="val 4047"/>
                <a:gd name="f1820" fmla="val 4053"/>
                <a:gd name="f1821" fmla="val 4061"/>
                <a:gd name="f1822" fmla="val 4068"/>
                <a:gd name="f1823" fmla="val 4076"/>
                <a:gd name="f1824" fmla="val 4091"/>
                <a:gd name="f1825" fmla="val 4107"/>
                <a:gd name="f1826" fmla="val 4123"/>
                <a:gd name="f1827" fmla="val 4130"/>
                <a:gd name="f1828" fmla="val 4138"/>
                <a:gd name="f1829" fmla="val 4145"/>
                <a:gd name="f1830" fmla="val 4158"/>
                <a:gd name="f1831" fmla="val 4171"/>
                <a:gd name="f1832" fmla="val 4184"/>
                <a:gd name="f1833" fmla="val 4196"/>
                <a:gd name="f1834" fmla="val 4208"/>
                <a:gd name="f1835" fmla="val 4220"/>
                <a:gd name="f1836" fmla="val 4228"/>
                <a:gd name="f1837" fmla="val 4235"/>
                <a:gd name="f1838" fmla="val 4243"/>
                <a:gd name="f1839" fmla="val 4251"/>
                <a:gd name="f1840" fmla="val 4259"/>
                <a:gd name="f1841" fmla="val 325"/>
                <a:gd name="f1842" fmla="val 4268"/>
                <a:gd name="f1843" fmla="val 4279"/>
                <a:gd name="f1844" fmla="val 4290"/>
                <a:gd name="f1845" fmla="val 4301"/>
                <a:gd name="f1846" fmla="val 4319"/>
                <a:gd name="f1847" fmla="val 4338"/>
                <a:gd name="f1848" fmla="val 4357"/>
                <a:gd name="f1849" fmla="val 4375"/>
                <a:gd name="f1850" fmla="val 4394"/>
                <a:gd name="f1851" fmla="val 4412"/>
                <a:gd name="f1852" fmla="val 4421"/>
                <a:gd name="f1853" fmla="val 4429"/>
                <a:gd name="f1854" fmla="val 4438"/>
                <a:gd name="f1855" fmla="val 4446"/>
                <a:gd name="f1856" fmla="val 4455"/>
                <a:gd name="f1857" fmla="val 4464"/>
                <a:gd name="f1858" fmla="val 4471"/>
                <a:gd name="f1859" fmla="val 4478"/>
                <a:gd name="f1860" fmla="val 4485"/>
                <a:gd name="f1861" fmla="val 4495"/>
                <a:gd name="f1862" fmla="val 4505"/>
                <a:gd name="f1863" fmla="val 4515"/>
                <a:gd name="f1864" fmla="val 4524"/>
                <a:gd name="f1865" fmla="val 4534"/>
                <a:gd name="f1866" fmla="val 4544"/>
                <a:gd name="f1867" fmla="val 4550"/>
                <a:gd name="f1868" fmla="val 4556"/>
                <a:gd name="f1869" fmla="val 4562"/>
                <a:gd name="f1870" fmla="val 4567"/>
                <a:gd name="f1871" fmla="val 306"/>
                <a:gd name="f1872" fmla="val 4572"/>
                <a:gd name="f1873" fmla="val 4577"/>
                <a:gd name="f1874" fmla="val 4581"/>
                <a:gd name="f1875" fmla="val 4585"/>
                <a:gd name="f1876" fmla="val 4590"/>
                <a:gd name="f1877" fmla="val 4595"/>
                <a:gd name="f1878" fmla="val 4601"/>
                <a:gd name="f1879" fmla="val 4606"/>
                <a:gd name="f1880" fmla="val 4611"/>
                <a:gd name="f1881" fmla="val 4615"/>
                <a:gd name="f1882" fmla="val 4621"/>
                <a:gd name="f1883" fmla="val 4633"/>
                <a:gd name="f1884" fmla="val 4646"/>
                <a:gd name="f1885" fmla="val 4659"/>
                <a:gd name="f1886" fmla="val 4665"/>
                <a:gd name="f1887" fmla="val 4671"/>
                <a:gd name="f1888" fmla="val 4678"/>
                <a:gd name="f1889" fmla="val 4688"/>
                <a:gd name="f1890" fmla="val 4698"/>
                <a:gd name="f1891" fmla="val 4709"/>
                <a:gd name="f1892" fmla="val 4717"/>
                <a:gd name="f1893" fmla="val 4726"/>
                <a:gd name="f1894" fmla="val 4735"/>
                <a:gd name="f1895" fmla="val 4753"/>
                <a:gd name="f1896" fmla="val 4772"/>
                <a:gd name="f1897" fmla="val 4790"/>
                <a:gd name="f1898" fmla="val 4808"/>
                <a:gd name="f1899" fmla="val 4826"/>
                <a:gd name="f1900" fmla="val 4844"/>
                <a:gd name="f1901" fmla="val 4854"/>
                <a:gd name="f1902" fmla="val 4865"/>
                <a:gd name="f1903" fmla="val 4876"/>
                <a:gd name="f1904" fmla="val 4883"/>
                <a:gd name="f1905" fmla="val 4890"/>
                <a:gd name="f1906" fmla="val 4897"/>
                <a:gd name="f1907" fmla="val 4906"/>
                <a:gd name="f1908" fmla="val 4915"/>
                <a:gd name="f1909" fmla="val 4923"/>
                <a:gd name="f1910" fmla="val 4932"/>
                <a:gd name="f1911" fmla="val 4940"/>
                <a:gd name="f1912" fmla="val 375"/>
                <a:gd name="f1913" fmla="val 4949"/>
                <a:gd name="f1914" fmla="val 4953"/>
                <a:gd name="f1915" fmla="val 4957"/>
                <a:gd name="f1916" fmla="val 4961"/>
                <a:gd name="f1917" fmla="val 4965"/>
                <a:gd name="f1918" fmla="val 4968"/>
                <a:gd name="f1919" fmla="val 4971"/>
                <a:gd name="f1920" fmla="val 4976"/>
                <a:gd name="f1921" fmla="val 4982"/>
                <a:gd name="f1922" fmla="val 4987"/>
                <a:gd name="f1923" fmla="val 4991"/>
                <a:gd name="f1924" fmla="val 4996"/>
                <a:gd name="f1925" fmla="val 5000"/>
                <a:gd name="f1926" fmla="val 5007"/>
                <a:gd name="f1927" fmla="val 5014"/>
                <a:gd name="f1928" fmla="val 5021"/>
                <a:gd name="f1929" fmla="val 5028"/>
                <a:gd name="f1930" fmla="val 5034"/>
                <a:gd name="f1931" fmla="val 5040"/>
                <a:gd name="f1932" fmla="val 5046"/>
                <a:gd name="f1933" fmla="val 5052"/>
                <a:gd name="f1934" fmla="val 5058"/>
                <a:gd name="f1935" fmla="val 5063"/>
                <a:gd name="f1936" fmla="val 5069"/>
                <a:gd name="f1937" fmla="val 5074"/>
                <a:gd name="f1938" fmla="val 5079"/>
                <a:gd name="f1939" fmla="val 5085"/>
                <a:gd name="f1940" fmla="val 5090"/>
                <a:gd name="f1941" fmla="val 5094"/>
                <a:gd name="f1942" fmla="val 5099"/>
                <a:gd name="f1943" fmla="val 5104"/>
                <a:gd name="f1944" fmla="val 5108"/>
                <a:gd name="f1945" fmla="val 5112"/>
                <a:gd name="f1946" fmla="val 5116"/>
                <a:gd name="f1947" fmla="val 5120"/>
                <a:gd name="f1948" fmla="val 5124"/>
                <a:gd name="f1949" fmla="val 5127"/>
                <a:gd name="f1950" fmla="val 5131"/>
                <a:gd name="f1951" fmla="val 5134"/>
                <a:gd name="f1952" fmla="val 5138"/>
                <a:gd name="f1953" fmla="val 416"/>
                <a:gd name="f1954" fmla="val 5142"/>
                <a:gd name="f1955" fmla="val 5144"/>
                <a:gd name="f1956" fmla="val 5147"/>
                <a:gd name="f1957" fmla="val 5153"/>
                <a:gd name="f1958" fmla="val 5159"/>
                <a:gd name="f1959" fmla="val 393"/>
                <a:gd name="f1960" fmla="val 5164"/>
                <a:gd name="f1961" fmla="val 5173"/>
                <a:gd name="f1962" fmla="val 5184"/>
                <a:gd name="f1963" fmla="val 5193"/>
                <a:gd name="f1964" fmla="val 5198"/>
                <a:gd name="f1965" fmla="val 5202"/>
                <a:gd name="f1966" fmla="val 5207"/>
                <a:gd name="f1967" fmla="val 5211"/>
                <a:gd name="f1968" fmla="val 5215"/>
                <a:gd name="f1969" fmla="val 5220"/>
                <a:gd name="f1970" fmla="val 5221"/>
                <a:gd name="f1971" fmla="val 5222"/>
                <a:gd name="f1972" fmla="val 5223"/>
                <a:gd name="f1973" fmla="val 5224"/>
                <a:gd name="f1974" fmla="val 5225"/>
                <a:gd name="f1975" fmla="val 5229"/>
                <a:gd name="f1976" fmla="val 501"/>
                <a:gd name="f1977" fmla="val 5233"/>
                <a:gd name="f1978" fmla="val 5237"/>
                <a:gd name="f1979" fmla="val 5239"/>
                <a:gd name="f1980" fmla="val 495"/>
                <a:gd name="f1981" fmla="val 5240"/>
                <a:gd name="f1982" fmla="val 5242"/>
                <a:gd name="f1983" fmla="val 5243"/>
                <a:gd name="f1984" fmla="val 5245"/>
                <a:gd name="f1985" fmla="val 5246"/>
                <a:gd name="f1986" fmla="val 5250"/>
                <a:gd name="f1987" fmla="val 479"/>
                <a:gd name="f1988" fmla="val 5252"/>
                <a:gd name="f1989" fmla="val 5256"/>
                <a:gd name="f1990" fmla="val 5259"/>
                <a:gd name="f1991" fmla="val 5263"/>
                <a:gd name="f1992" fmla="val 5266"/>
                <a:gd name="f1993" fmla="val 5270"/>
                <a:gd name="f1994" fmla="val 5274"/>
                <a:gd name="f1995" fmla="val 5278"/>
                <a:gd name="f1996" fmla="val 5284"/>
                <a:gd name="f1997" fmla="val 5289"/>
                <a:gd name="f1998" fmla="val 5295"/>
                <a:gd name="f1999" fmla="val 5298"/>
                <a:gd name="f2000" fmla="val 5301"/>
                <a:gd name="f2001" fmla="val 5304"/>
                <a:gd name="f2002" fmla="val 5314"/>
                <a:gd name="f2003" fmla="val 5325"/>
                <a:gd name="f2004" fmla="val 5336"/>
                <a:gd name="f2005" fmla="val 395"/>
                <a:gd name="f2006" fmla="val 5348"/>
                <a:gd name="f2007" fmla="val 5361"/>
                <a:gd name="f2008" fmla="val 5373"/>
                <a:gd name="f2009" fmla="val 5379"/>
                <a:gd name="f2010" fmla="val 5384"/>
                <a:gd name="f2011" fmla="val 5390"/>
                <a:gd name="f2012" fmla="val 5391"/>
                <a:gd name="f2013" fmla="val 5393"/>
                <a:gd name="f2014" fmla="val 5395"/>
                <a:gd name="f2015" fmla="val 5403"/>
                <a:gd name="f2016" fmla="val 5411"/>
                <a:gd name="f2017" fmla="val 5419"/>
                <a:gd name="f2018" fmla="val 5418"/>
                <a:gd name="f2019" fmla="val 5417"/>
                <a:gd name="f2020" fmla="val 5416"/>
                <a:gd name="f2021" fmla="val 5423"/>
                <a:gd name="f2022" fmla="val 5427"/>
                <a:gd name="f2023" fmla="val 5432"/>
                <a:gd name="f2024" fmla="val 5438"/>
                <a:gd name="f2025" fmla="val 5444"/>
                <a:gd name="f2026" fmla="val 5445"/>
                <a:gd name="f2027" fmla="val 5447"/>
                <a:gd name="f2028" fmla="val 5448"/>
                <a:gd name="f2029" fmla="val 5452"/>
                <a:gd name="f2030" fmla="val 5456"/>
                <a:gd name="f2031" fmla="val 5459"/>
                <a:gd name="f2032" fmla="val 5464"/>
                <a:gd name="f2033" fmla="val 5469"/>
                <a:gd name="f2034" fmla="val 5474"/>
                <a:gd name="f2035" fmla="val 5477"/>
                <a:gd name="f2036" fmla="val 5479"/>
                <a:gd name="f2037" fmla="val 5482"/>
                <a:gd name="f2038" fmla="val 5489"/>
                <a:gd name="f2039" fmla="val 5497"/>
                <a:gd name="f2040" fmla="val 5504"/>
                <a:gd name="f2041" fmla="val 5512"/>
                <a:gd name="f2042" fmla="val 5520"/>
                <a:gd name="f2043" fmla="val 5527"/>
                <a:gd name="f2044" fmla="val 5536"/>
                <a:gd name="f2045" fmla="val 5545"/>
                <a:gd name="f2046" fmla="val 5553"/>
                <a:gd name="f2047" fmla="val 5571"/>
                <a:gd name="f2048" fmla="val 5589"/>
                <a:gd name="f2049" fmla="val 5607"/>
                <a:gd name="f2050" fmla="val 5617"/>
                <a:gd name="f2051" fmla="val 5627"/>
                <a:gd name="f2052" fmla="val 5638"/>
                <a:gd name="f2053" fmla="val 5647"/>
                <a:gd name="f2054" fmla="val 5657"/>
                <a:gd name="f2055" fmla="val 5667"/>
                <a:gd name="f2056" fmla="val 5678"/>
                <a:gd name="f2057" fmla="val 5689"/>
                <a:gd name="f2058" fmla="val 444"/>
                <a:gd name="f2059" fmla="val 5699"/>
                <a:gd name="f2060" fmla="val 5705"/>
                <a:gd name="f2061" fmla="val 5710"/>
                <a:gd name="f2062" fmla="val 5716"/>
                <a:gd name="f2063" fmla="val 5722"/>
                <a:gd name="f2064" fmla="val 5728"/>
                <a:gd name="f2065" fmla="val 470"/>
                <a:gd name="f2066" fmla="val 5734"/>
                <a:gd name="f2067" fmla="val 5740"/>
                <a:gd name="f2068" fmla="val 5746"/>
                <a:gd name="f2069" fmla="val 5752"/>
                <a:gd name="f2070" fmla="val 5757"/>
                <a:gd name="f2071" fmla="val 5763"/>
                <a:gd name="f2072" fmla="val 5768"/>
                <a:gd name="f2073" fmla="val 5776"/>
                <a:gd name="f2074" fmla="val 5783"/>
                <a:gd name="f2075" fmla="val 5790"/>
                <a:gd name="f2076" fmla="val 5798"/>
                <a:gd name="f2077" fmla="val 5807"/>
                <a:gd name="f2078" fmla="val 5815"/>
                <a:gd name="f2079" fmla="val 5820"/>
                <a:gd name="f2080" fmla="val 5823"/>
                <a:gd name="f2081" fmla="val 5828"/>
                <a:gd name="f2082" fmla="val 5833"/>
                <a:gd name="f2083" fmla="val 5838"/>
                <a:gd name="f2084" fmla="val 456"/>
                <a:gd name="f2085" fmla="val 5844"/>
                <a:gd name="f2086" fmla="val 5851"/>
                <a:gd name="f2087" fmla="val 5857"/>
                <a:gd name="f2088" fmla="val 5864"/>
                <a:gd name="f2089" fmla="val 5867"/>
                <a:gd name="f2090" fmla="val 5870"/>
                <a:gd name="f2091" fmla="val 5873"/>
                <a:gd name="f2092" fmla="val 5877"/>
                <a:gd name="f2093" fmla="val 5881"/>
                <a:gd name="f2094" fmla="val 5885"/>
                <a:gd name="f2095" fmla="val 5890"/>
                <a:gd name="f2096" fmla="val 5895"/>
                <a:gd name="f2097" fmla="val 5899"/>
                <a:gd name="f2098" fmla="val 5905"/>
                <a:gd name="f2099" fmla="val 5912"/>
                <a:gd name="f2100" fmla="val 5918"/>
                <a:gd name="f2101" fmla="val 5941"/>
                <a:gd name="f2102" fmla="val 5963"/>
                <a:gd name="f2103" fmla="val 5985"/>
                <a:gd name="f2104" fmla="val 5991"/>
                <a:gd name="f2105" fmla="val 5997"/>
                <a:gd name="f2106" fmla="val 6002"/>
                <a:gd name="f2107" fmla="val 6005"/>
                <a:gd name="f2108" fmla="val 6008"/>
                <a:gd name="f2109" fmla="val 6011"/>
                <a:gd name="f2110" fmla="val 6017"/>
                <a:gd name="f2111" fmla="val 6022"/>
                <a:gd name="f2112" fmla="val 6028"/>
                <a:gd name="f2113" fmla="val 6029"/>
                <a:gd name="f2114" fmla="val 6030"/>
                <a:gd name="f2115" fmla="val 6031"/>
                <a:gd name="f2116" fmla="val 6035"/>
                <a:gd name="f2117" fmla="val 6039"/>
                <a:gd name="f2118" fmla="val 6043"/>
                <a:gd name="f2119" fmla="val 6050"/>
                <a:gd name="f2120" fmla="val 6056"/>
                <a:gd name="f2121" fmla="val 6063"/>
                <a:gd name="f2122" fmla="val 6064"/>
                <a:gd name="f2123" fmla="val 6066"/>
                <a:gd name="f2124" fmla="val 6068"/>
                <a:gd name="f2125" fmla="val 6073"/>
                <a:gd name="f2126" fmla="val 6077"/>
                <a:gd name="f2127" fmla="val 6082"/>
                <a:gd name="f2128" fmla="val 6089"/>
                <a:gd name="f2129" fmla="val 6096"/>
                <a:gd name="f2130" fmla="val 6103"/>
                <a:gd name="f2131" fmla="val 6107"/>
                <a:gd name="f2132" fmla="val 6111"/>
                <a:gd name="f2133" fmla="val 6115"/>
                <a:gd name="f2134" fmla="val 235"/>
                <a:gd name="f2135" fmla="val 6121"/>
                <a:gd name="f2136" fmla="val 6128"/>
                <a:gd name="f2137" fmla="val 6134"/>
                <a:gd name="f2138" fmla="val 6148"/>
                <a:gd name="f2139" fmla="val 6161"/>
                <a:gd name="f2140" fmla="val 6175"/>
                <a:gd name="f2141" fmla="val 6192"/>
                <a:gd name="f2142" fmla="val 6208"/>
                <a:gd name="f2143" fmla="val 6224"/>
                <a:gd name="f2144" fmla="val 6231"/>
                <a:gd name="f2145" fmla="val 6237"/>
                <a:gd name="f2146" fmla="val 6244"/>
                <a:gd name="f2147" fmla="val 6250"/>
                <a:gd name="f2148" fmla="val 6256"/>
                <a:gd name="f2149" fmla="val 6262"/>
                <a:gd name="f2150" fmla="val 419"/>
                <a:gd name="f2151" fmla="val 6271"/>
                <a:gd name="f2152" fmla="val 6280"/>
                <a:gd name="f2153" fmla="val 6290"/>
                <a:gd name="f2154" fmla="val 6298"/>
                <a:gd name="f2155" fmla="val 6306"/>
                <a:gd name="f2156" fmla="val 6314"/>
                <a:gd name="f2157" fmla="val 6325"/>
                <a:gd name="f2158" fmla="val 6335"/>
                <a:gd name="f2159" fmla="val 6346"/>
                <a:gd name="f2160" fmla="val 6354"/>
                <a:gd name="f2161" fmla="val 6362"/>
                <a:gd name="f2162" fmla="val 6370"/>
                <a:gd name="f2163" fmla="val 6379"/>
                <a:gd name="f2164" fmla="val 6389"/>
                <a:gd name="f2165" fmla="val 6399"/>
                <a:gd name="f2166" fmla="val 6409"/>
                <a:gd name="f2167" fmla="val 6418"/>
                <a:gd name="f2168" fmla="val 6428"/>
                <a:gd name="f2169" fmla="val 6439"/>
                <a:gd name="f2170" fmla="val 6450"/>
                <a:gd name="f2171" fmla="val 6462"/>
                <a:gd name="f2172" fmla="val 6471"/>
                <a:gd name="f2173" fmla="val 6479"/>
                <a:gd name="f2174" fmla="val 6488"/>
                <a:gd name="f2175" fmla="val 6498"/>
                <a:gd name="f2176" fmla="val 6508"/>
                <a:gd name="f2177" fmla="val 6517"/>
                <a:gd name="f2178" fmla="val 6531"/>
                <a:gd name="f2179" fmla="val 6544"/>
                <a:gd name="f2180" fmla="val 6558"/>
                <a:gd name="f2181" fmla="val 6563"/>
                <a:gd name="f2182" fmla="val 6569"/>
                <a:gd name="f2183" fmla="val 6575"/>
                <a:gd name="f2184" fmla="val 6584"/>
                <a:gd name="f2185" fmla="val 6592"/>
                <a:gd name="f2186" fmla="val 6602"/>
                <a:gd name="f2187" fmla="val 6611"/>
                <a:gd name="f2188" fmla="val 6619"/>
                <a:gd name="f2189" fmla="val 6628"/>
                <a:gd name="f2190" fmla="val 6635"/>
                <a:gd name="f2191" fmla="val 6643"/>
                <a:gd name="f2192" fmla="val 6651"/>
                <a:gd name="f2193" fmla="val 6700"/>
                <a:gd name="f2194" fmla="val 6748"/>
                <a:gd name="f2195" fmla="val 6797"/>
                <a:gd name="f2196" fmla="val 6841"/>
                <a:gd name="f2197" fmla="val 6886"/>
                <a:gd name="f2198" fmla="val 69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47" h="583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7" y="f8"/>
                    <a:pt x="f5" y="f6"/>
                    <a:pt x="f3" y="f4"/>
                  </a:cubicBezTo>
                  <a:close/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3" y="f14"/>
                    <a:pt x="f11" y="f12"/>
                    <a:pt x="f9" y="f10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cubicBezTo>
                    <a:pt x="f19" y="f20"/>
                    <a:pt x="f17" y="f18"/>
                    <a:pt x="f15" y="f16"/>
                  </a:cubicBezTo>
                  <a:close/>
                  <a:moveTo>
                    <a:pt x="f21" y="f22"/>
                  </a:moveTo>
                  <a:cubicBezTo>
                    <a:pt x="f23" y="f24"/>
                    <a:pt x="f25" y="f26"/>
                    <a:pt x="f27" y="f28"/>
                  </a:cubicBezTo>
                  <a:cubicBezTo>
                    <a:pt x="f25" y="f26"/>
                    <a:pt x="f23" y="f24"/>
                    <a:pt x="f21" y="f22"/>
                  </a:cubicBezTo>
                  <a:close/>
                  <a:moveTo>
                    <a:pt x="f27" y="f28"/>
                  </a:moveTo>
                  <a:cubicBezTo>
                    <a:pt x="f29" y="f30"/>
                    <a:pt x="f31" y="f32"/>
                    <a:pt x="f33" y="f14"/>
                  </a:cubicBezTo>
                  <a:cubicBezTo>
                    <a:pt x="f31" y="f32"/>
                    <a:pt x="f29" y="f30"/>
                    <a:pt x="f27" y="f28"/>
                  </a:cubicBezTo>
                  <a:close/>
                  <a:moveTo>
                    <a:pt x="f33" y="f14"/>
                  </a:moveTo>
                  <a:cubicBezTo>
                    <a:pt x="f34" y="f16"/>
                    <a:pt x="f35" y="f36"/>
                    <a:pt x="f37" y="f38"/>
                  </a:cubicBezTo>
                  <a:cubicBezTo>
                    <a:pt x="f35" y="f36"/>
                    <a:pt x="f34" y="f16"/>
                    <a:pt x="f33" y="f14"/>
                  </a:cubicBezTo>
                  <a:close/>
                  <a:moveTo>
                    <a:pt x="f37" y="f38"/>
                  </a:moveTo>
                  <a:cubicBezTo>
                    <a:pt x="f39" y="f40"/>
                    <a:pt x="f41" y="f42"/>
                    <a:pt x="f43" y="f44"/>
                  </a:cubicBezTo>
                  <a:cubicBezTo>
                    <a:pt x="f41" y="f42"/>
                    <a:pt x="f39" y="f40"/>
                    <a:pt x="f37" y="f38"/>
                  </a:cubicBezTo>
                  <a:close/>
                  <a:moveTo>
                    <a:pt x="f43" y="f44"/>
                  </a:moveTo>
                  <a:cubicBezTo>
                    <a:pt x="f45" y="f46"/>
                    <a:pt x="f47" y="f48"/>
                    <a:pt x="f49" y="f50"/>
                  </a:cubicBezTo>
                  <a:cubicBezTo>
                    <a:pt x="f47" y="f48"/>
                    <a:pt x="f45" y="f46"/>
                    <a:pt x="f43" y="f44"/>
                  </a:cubicBezTo>
                  <a:close/>
                  <a:moveTo>
                    <a:pt x="f49" y="f50"/>
                  </a:moveTo>
                  <a:cubicBezTo>
                    <a:pt x="f51" y="f52"/>
                    <a:pt x="f53" y="f54"/>
                    <a:pt x="f55" y="f56"/>
                  </a:cubicBezTo>
                  <a:cubicBezTo>
                    <a:pt x="f53" y="f54"/>
                    <a:pt x="f51" y="f52"/>
                    <a:pt x="f49" y="f50"/>
                  </a:cubicBezTo>
                  <a:close/>
                  <a:moveTo>
                    <a:pt x="f55" y="f56"/>
                  </a:moveTo>
                  <a:cubicBezTo>
                    <a:pt x="f57" y="f58"/>
                    <a:pt x="f59" y="f60"/>
                    <a:pt x="f61" y="f62"/>
                  </a:cubicBezTo>
                  <a:cubicBezTo>
                    <a:pt x="f59" y="f60"/>
                    <a:pt x="f57" y="f58"/>
                    <a:pt x="f55" y="f56"/>
                  </a:cubicBezTo>
                  <a:close/>
                  <a:moveTo>
                    <a:pt x="f61" y="f62"/>
                  </a:moveTo>
                  <a:cubicBezTo>
                    <a:pt x="f63" y="f64"/>
                    <a:pt x="f65" y="f66"/>
                    <a:pt x="f67" y="f68"/>
                  </a:cubicBezTo>
                  <a:cubicBezTo>
                    <a:pt x="f65" y="f66"/>
                    <a:pt x="f63" y="f64"/>
                    <a:pt x="f61" y="f62"/>
                  </a:cubicBezTo>
                  <a:close/>
                  <a:moveTo>
                    <a:pt x="f67" y="f68"/>
                  </a:moveTo>
                  <a:cubicBezTo>
                    <a:pt x="f69" y="f70"/>
                    <a:pt x="f71" y="f72"/>
                    <a:pt x="f73" y="f74"/>
                  </a:cubicBezTo>
                  <a:cubicBezTo>
                    <a:pt x="f71" y="f72"/>
                    <a:pt x="f69" y="f70"/>
                    <a:pt x="f67" y="f68"/>
                  </a:cubicBezTo>
                  <a:close/>
                  <a:moveTo>
                    <a:pt x="f73" y="f74"/>
                  </a:moveTo>
                  <a:cubicBezTo>
                    <a:pt x="f75" y="f76"/>
                    <a:pt x="f77" y="f78"/>
                    <a:pt x="f79" y="f24"/>
                  </a:cubicBezTo>
                  <a:cubicBezTo>
                    <a:pt x="f77" y="f78"/>
                    <a:pt x="f75" y="f76"/>
                    <a:pt x="f73" y="f74"/>
                  </a:cubicBezTo>
                  <a:close/>
                  <a:moveTo>
                    <a:pt x="f79" y="f24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2" y="f83"/>
                    <a:pt x="f80" y="f81"/>
                    <a:pt x="f79" y="f24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30"/>
                    <a:pt x="f89" y="f90"/>
                  </a:cubicBezTo>
                  <a:cubicBezTo>
                    <a:pt x="f88" y="f30"/>
                    <a:pt x="f86" y="f87"/>
                    <a:pt x="f84" y="f85"/>
                  </a:cubicBezTo>
                  <a:close/>
                  <a:moveTo>
                    <a:pt x="f89" y="f90"/>
                  </a:moveTo>
                  <a:cubicBezTo>
                    <a:pt x="f91" y="f10"/>
                    <a:pt x="f92" y="f93"/>
                    <a:pt x="f94" y="f95"/>
                  </a:cubicBezTo>
                  <a:cubicBezTo>
                    <a:pt x="f92" y="f93"/>
                    <a:pt x="f91" y="f10"/>
                    <a:pt x="f89" y="f90"/>
                  </a:cubicBezTo>
                  <a:close/>
                  <a:moveTo>
                    <a:pt x="f94" y="f95"/>
                  </a:moveTo>
                  <a:cubicBezTo>
                    <a:pt x="f96" y="f97"/>
                    <a:pt x="f98" y="f99"/>
                    <a:pt x="f100" y="f101"/>
                  </a:cubicBezTo>
                  <a:cubicBezTo>
                    <a:pt x="f98" y="f99"/>
                    <a:pt x="f96" y="f97"/>
                    <a:pt x="f94" y="f95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5"/>
                    <a:pt x="f102" y="f103"/>
                    <a:pt x="f100" y="f101"/>
                  </a:cubicBezTo>
                  <a:close/>
                  <a:moveTo>
                    <a:pt x="f106" y="f107"/>
                  </a:moveTo>
                  <a:cubicBezTo>
                    <a:pt x="f108" y="f109"/>
                    <a:pt x="f110" y="f111"/>
                    <a:pt x="f112" y="f113"/>
                  </a:cubicBezTo>
                  <a:cubicBezTo>
                    <a:pt x="f110" y="f111"/>
                    <a:pt x="f108" y="f109"/>
                    <a:pt x="f106" y="f107"/>
                  </a:cubicBezTo>
                  <a:close/>
                  <a:moveTo>
                    <a:pt x="f112" y="f113"/>
                  </a:moveTo>
                  <a:cubicBezTo>
                    <a:pt x="f114" y="f115"/>
                    <a:pt x="f116" y="f117"/>
                    <a:pt x="f118" y="f119"/>
                  </a:cubicBezTo>
                  <a:cubicBezTo>
                    <a:pt x="f116" y="f117"/>
                    <a:pt x="f114" y="f115"/>
                    <a:pt x="f112" y="f113"/>
                  </a:cubicBezTo>
                  <a:close/>
                  <a:moveTo>
                    <a:pt x="f118" y="f119"/>
                  </a:moveTo>
                  <a:cubicBezTo>
                    <a:pt x="f120" y="f121"/>
                    <a:pt x="f122" y="f123"/>
                    <a:pt x="f124" y="f109"/>
                  </a:cubicBezTo>
                  <a:cubicBezTo>
                    <a:pt x="f122" y="f123"/>
                    <a:pt x="f120" y="f121"/>
                    <a:pt x="f118" y="f119"/>
                  </a:cubicBezTo>
                  <a:close/>
                  <a:moveTo>
                    <a:pt x="f124" y="f109"/>
                  </a:moveTo>
                  <a:cubicBezTo>
                    <a:pt x="f125" y="f126"/>
                    <a:pt x="f127" y="f128"/>
                    <a:pt x="f129" y="f130"/>
                  </a:cubicBezTo>
                  <a:cubicBezTo>
                    <a:pt x="f127" y="f128"/>
                    <a:pt x="f125" y="f126"/>
                    <a:pt x="f124" y="f109"/>
                  </a:cubicBezTo>
                  <a:close/>
                  <a:moveTo>
                    <a:pt x="f129" y="f130"/>
                  </a:moveTo>
                  <a:cubicBezTo>
                    <a:pt x="f131" y="f132"/>
                    <a:pt x="f133" y="f134"/>
                    <a:pt x="f135" y="f136"/>
                  </a:cubicBezTo>
                  <a:cubicBezTo>
                    <a:pt x="f133" y="f134"/>
                    <a:pt x="f131" y="f132"/>
                    <a:pt x="f129" y="f130"/>
                  </a:cubicBezTo>
                  <a:close/>
                  <a:moveTo>
                    <a:pt x="f135" y="f136"/>
                  </a:moveTo>
                  <a:cubicBezTo>
                    <a:pt x="f137" y="f134"/>
                    <a:pt x="f138" y="f139"/>
                    <a:pt x="f140" y="f141"/>
                  </a:cubicBezTo>
                  <a:cubicBezTo>
                    <a:pt x="f138" y="f139"/>
                    <a:pt x="f137" y="f134"/>
                    <a:pt x="f135" y="f136"/>
                  </a:cubicBezTo>
                  <a:close/>
                  <a:moveTo>
                    <a:pt x="f140" y="f141"/>
                  </a:moveTo>
                  <a:cubicBezTo>
                    <a:pt x="f142" y="f139"/>
                    <a:pt x="f143" y="f144"/>
                    <a:pt x="f145" y="f146"/>
                  </a:cubicBezTo>
                  <a:cubicBezTo>
                    <a:pt x="f143" y="f144"/>
                    <a:pt x="f142" y="f139"/>
                    <a:pt x="f140" y="f141"/>
                  </a:cubicBezTo>
                  <a:close/>
                  <a:moveTo>
                    <a:pt x="f145" y="f146"/>
                  </a:moveTo>
                  <a:cubicBezTo>
                    <a:pt x="f147" y="f148"/>
                    <a:pt x="f149" y="f150"/>
                    <a:pt x="f151" y="f152"/>
                  </a:cubicBezTo>
                  <a:cubicBezTo>
                    <a:pt x="f149" y="f150"/>
                    <a:pt x="f147" y="f148"/>
                    <a:pt x="f145" y="f146"/>
                  </a:cubicBezTo>
                  <a:close/>
                  <a:moveTo>
                    <a:pt x="f151" y="f152"/>
                  </a:moveTo>
                  <a:cubicBezTo>
                    <a:pt x="f153" y="f144"/>
                    <a:pt x="f154" y="f155"/>
                    <a:pt x="f154" y="f156"/>
                  </a:cubicBezTo>
                  <a:cubicBezTo>
                    <a:pt x="f154" y="f155"/>
                    <a:pt x="f153" y="f144"/>
                    <a:pt x="f151" y="f152"/>
                  </a:cubicBezTo>
                  <a:close/>
                  <a:moveTo>
                    <a:pt x="f154" y="f156"/>
                  </a:moveTo>
                  <a:cubicBezTo>
                    <a:pt x="f157" y="f158"/>
                    <a:pt x="f159" y="f160"/>
                    <a:pt x="f161" y="f162"/>
                  </a:cubicBezTo>
                  <a:cubicBezTo>
                    <a:pt x="f159" y="f160"/>
                    <a:pt x="f157" y="f158"/>
                    <a:pt x="f154" y="f156"/>
                  </a:cubicBezTo>
                  <a:close/>
                  <a:moveTo>
                    <a:pt x="f161" y="f162"/>
                  </a:moveTo>
                  <a:cubicBezTo>
                    <a:pt x="f163" y="f164"/>
                    <a:pt x="f165" y="f103"/>
                    <a:pt x="f166" y="f113"/>
                  </a:cubicBezTo>
                  <a:cubicBezTo>
                    <a:pt x="f165" y="f103"/>
                    <a:pt x="f163" y="f164"/>
                    <a:pt x="f161" y="f162"/>
                  </a:cubicBezTo>
                  <a:close/>
                  <a:moveTo>
                    <a:pt x="f166" y="f113"/>
                  </a:moveTo>
                  <a:cubicBezTo>
                    <a:pt x="f167" y="f168"/>
                    <a:pt x="f169" y="f103"/>
                    <a:pt x="f170" y="f171"/>
                  </a:cubicBezTo>
                  <a:cubicBezTo>
                    <a:pt x="f169" y="f103"/>
                    <a:pt x="f167" y="f168"/>
                    <a:pt x="f166" y="f113"/>
                  </a:cubicBezTo>
                  <a:close/>
                  <a:moveTo>
                    <a:pt x="f170" y="f171"/>
                  </a:moveTo>
                  <a:cubicBezTo>
                    <a:pt x="f172" y="f173"/>
                    <a:pt x="f174" y="f156"/>
                    <a:pt x="f175" y="f176"/>
                  </a:cubicBezTo>
                  <a:cubicBezTo>
                    <a:pt x="f174" y="f156"/>
                    <a:pt x="f172" y="f173"/>
                    <a:pt x="f170" y="f171"/>
                  </a:cubicBezTo>
                  <a:close/>
                  <a:moveTo>
                    <a:pt x="f175" y="f176"/>
                  </a:moveTo>
                  <a:cubicBezTo>
                    <a:pt x="f177" y="f168"/>
                    <a:pt x="f178" y="f179"/>
                    <a:pt x="f180" y="f181"/>
                  </a:cubicBezTo>
                  <a:cubicBezTo>
                    <a:pt x="f178" y="f179"/>
                    <a:pt x="f177" y="f168"/>
                    <a:pt x="f175" y="f176"/>
                  </a:cubicBezTo>
                  <a:close/>
                  <a:moveTo>
                    <a:pt x="f180" y="f181"/>
                  </a:moveTo>
                  <a:cubicBezTo>
                    <a:pt x="f182" y="f183"/>
                    <a:pt x="f184" y="f185"/>
                    <a:pt x="f186" y="f187"/>
                  </a:cubicBezTo>
                  <a:cubicBezTo>
                    <a:pt x="f184" y="f185"/>
                    <a:pt x="f182" y="f183"/>
                    <a:pt x="f180" y="f181"/>
                  </a:cubicBezTo>
                  <a:close/>
                  <a:moveTo>
                    <a:pt x="f186" y="f187"/>
                  </a:moveTo>
                  <a:cubicBezTo>
                    <a:pt x="f188" y="f189"/>
                    <a:pt x="f190" y="f191"/>
                    <a:pt x="f192" y="f10"/>
                  </a:cubicBezTo>
                  <a:cubicBezTo>
                    <a:pt x="f190" y="f191"/>
                    <a:pt x="f188" y="f189"/>
                    <a:pt x="f186" y="f187"/>
                  </a:cubicBezTo>
                  <a:close/>
                  <a:moveTo>
                    <a:pt x="f192" y="f10"/>
                  </a:moveTo>
                  <a:cubicBezTo>
                    <a:pt x="f193" y="f194"/>
                    <a:pt x="f195" y="f196"/>
                    <a:pt x="f197" y="f198"/>
                  </a:cubicBezTo>
                  <a:cubicBezTo>
                    <a:pt x="f195" y="f196"/>
                    <a:pt x="f193" y="f194"/>
                    <a:pt x="f192" y="f10"/>
                  </a:cubicBezTo>
                  <a:close/>
                  <a:moveTo>
                    <a:pt x="f197" y="f198"/>
                  </a:moveTo>
                  <a:cubicBezTo>
                    <a:pt x="f197" y="f199"/>
                    <a:pt x="f200" y="f201"/>
                    <a:pt x="f202" y="f66"/>
                  </a:cubicBezTo>
                  <a:cubicBezTo>
                    <a:pt x="f200" y="f201"/>
                    <a:pt x="f197" y="f199"/>
                    <a:pt x="f197" y="f198"/>
                  </a:cubicBezTo>
                  <a:close/>
                  <a:moveTo>
                    <a:pt x="f202" y="f66"/>
                  </a:moveTo>
                  <a:cubicBezTo>
                    <a:pt x="f203" y="f204"/>
                    <a:pt x="f205" y="f206"/>
                    <a:pt x="f207" y="f208"/>
                  </a:cubicBezTo>
                  <a:cubicBezTo>
                    <a:pt x="f205" y="f206"/>
                    <a:pt x="f203" y="f204"/>
                    <a:pt x="f202" y="f66"/>
                  </a:cubicBezTo>
                  <a:close/>
                  <a:moveTo>
                    <a:pt x="f207" y="f208"/>
                  </a:moveTo>
                  <a:cubicBezTo>
                    <a:pt x="f209" y="f78"/>
                    <a:pt x="f210" y="f78"/>
                    <a:pt x="f211" y="f78"/>
                  </a:cubicBezTo>
                  <a:cubicBezTo>
                    <a:pt x="f210" y="f78"/>
                    <a:pt x="f209" y="f78"/>
                    <a:pt x="f207" y="f208"/>
                  </a:cubicBezTo>
                  <a:close/>
                  <a:moveTo>
                    <a:pt x="f211" y="f78"/>
                  </a:moveTo>
                  <a:cubicBezTo>
                    <a:pt x="f212" y="f76"/>
                    <a:pt x="f213" y="f74"/>
                    <a:pt x="f214" y="f215"/>
                  </a:cubicBezTo>
                  <a:cubicBezTo>
                    <a:pt x="f213" y="f74"/>
                    <a:pt x="f212" y="f76"/>
                    <a:pt x="f211" y="f78"/>
                  </a:cubicBezTo>
                  <a:close/>
                  <a:moveTo>
                    <a:pt x="f214" y="f215"/>
                  </a:moveTo>
                  <a:cubicBezTo>
                    <a:pt x="f216" y="f18"/>
                    <a:pt x="f216" y="f78"/>
                    <a:pt x="f216" y="f30"/>
                  </a:cubicBezTo>
                  <a:cubicBezTo>
                    <a:pt x="f216" y="f78"/>
                    <a:pt x="f216" y="f18"/>
                    <a:pt x="f214" y="f215"/>
                  </a:cubicBezTo>
                  <a:close/>
                  <a:moveTo>
                    <a:pt x="f216" y="f30"/>
                  </a:moveTo>
                  <a:cubicBezTo>
                    <a:pt x="f217" y="f24"/>
                    <a:pt x="f218" y="f90"/>
                    <a:pt x="f219" y="f208"/>
                  </a:cubicBezTo>
                  <a:cubicBezTo>
                    <a:pt x="f218" y="f90"/>
                    <a:pt x="f217" y="f24"/>
                    <a:pt x="f216" y="f30"/>
                  </a:cubicBezTo>
                  <a:close/>
                  <a:moveTo>
                    <a:pt x="f219" y="f208"/>
                  </a:moveTo>
                  <a:cubicBezTo>
                    <a:pt x="f220" y="f221"/>
                    <a:pt x="f222" y="f223"/>
                    <a:pt x="f224" y="f225"/>
                  </a:cubicBezTo>
                  <a:cubicBezTo>
                    <a:pt x="f222" y="f223"/>
                    <a:pt x="f220" y="f221"/>
                    <a:pt x="f219" y="f208"/>
                  </a:cubicBezTo>
                  <a:close/>
                  <a:moveTo>
                    <a:pt x="f224" y="f225"/>
                  </a:moveTo>
                  <a:cubicBezTo>
                    <a:pt x="f226" y="f93"/>
                    <a:pt x="f227" y="f228"/>
                    <a:pt x="f229" y="f90"/>
                  </a:cubicBezTo>
                  <a:cubicBezTo>
                    <a:pt x="f227" y="f228"/>
                    <a:pt x="f226" y="f93"/>
                    <a:pt x="f224" y="f225"/>
                  </a:cubicBezTo>
                  <a:close/>
                  <a:moveTo>
                    <a:pt x="f229" y="f90"/>
                  </a:moveTo>
                  <a:cubicBezTo>
                    <a:pt x="f230" y="f231"/>
                    <a:pt x="f232" y="f10"/>
                    <a:pt x="f233" y="f234"/>
                  </a:cubicBezTo>
                  <a:cubicBezTo>
                    <a:pt x="f232" y="f10"/>
                    <a:pt x="f230" y="f231"/>
                    <a:pt x="f229" y="f90"/>
                  </a:cubicBezTo>
                  <a:close/>
                  <a:moveTo>
                    <a:pt x="f233" y="f234"/>
                  </a:moveTo>
                  <a:cubicBezTo>
                    <a:pt x="f235" y="f236"/>
                    <a:pt x="f237" y="f238"/>
                    <a:pt x="f239" y="f240"/>
                  </a:cubicBezTo>
                  <a:cubicBezTo>
                    <a:pt x="f237" y="f238"/>
                    <a:pt x="f235" y="f236"/>
                    <a:pt x="f233" y="f234"/>
                  </a:cubicBezTo>
                  <a:close/>
                  <a:moveTo>
                    <a:pt x="f239" y="f240"/>
                  </a:moveTo>
                  <a:cubicBezTo>
                    <a:pt x="f241" y="f242"/>
                    <a:pt x="f243" y="f244"/>
                    <a:pt x="f245" y="f246"/>
                  </a:cubicBezTo>
                  <a:cubicBezTo>
                    <a:pt x="f243" y="f244"/>
                    <a:pt x="f241" y="f242"/>
                    <a:pt x="f239" y="f240"/>
                  </a:cubicBezTo>
                  <a:close/>
                  <a:moveTo>
                    <a:pt x="f245" y="f246"/>
                  </a:moveTo>
                  <a:cubicBezTo>
                    <a:pt x="f247" y="f4"/>
                    <a:pt x="f248" y="f249"/>
                    <a:pt x="f250" y="f251"/>
                  </a:cubicBezTo>
                  <a:cubicBezTo>
                    <a:pt x="f248" y="f249"/>
                    <a:pt x="f247" y="f4"/>
                    <a:pt x="f245" y="f246"/>
                  </a:cubicBezTo>
                  <a:close/>
                  <a:moveTo>
                    <a:pt x="f250" y="f251"/>
                  </a:moveTo>
                  <a:cubicBezTo>
                    <a:pt x="f252" y="f253"/>
                    <a:pt x="f254" y="f156"/>
                    <a:pt x="f255" y="f256"/>
                  </a:cubicBezTo>
                  <a:cubicBezTo>
                    <a:pt x="f254" y="f156"/>
                    <a:pt x="f252" y="f253"/>
                    <a:pt x="f250" y="f251"/>
                  </a:cubicBezTo>
                  <a:close/>
                  <a:moveTo>
                    <a:pt x="f255" y="f256"/>
                  </a:moveTo>
                  <a:cubicBezTo>
                    <a:pt x="f257" y="f258"/>
                    <a:pt x="f259" y="f128"/>
                    <a:pt x="f260" y="f261"/>
                  </a:cubicBezTo>
                  <a:cubicBezTo>
                    <a:pt x="f259" y="f128"/>
                    <a:pt x="f257" y="f258"/>
                    <a:pt x="f255" y="f256"/>
                  </a:cubicBezTo>
                  <a:close/>
                  <a:moveTo>
                    <a:pt x="f260" y="f261"/>
                  </a:moveTo>
                  <a:cubicBezTo>
                    <a:pt x="f262" y="f263"/>
                    <a:pt x="f264" y="f265"/>
                    <a:pt x="f266" y="f267"/>
                  </a:cubicBezTo>
                  <a:cubicBezTo>
                    <a:pt x="f264" y="f265"/>
                    <a:pt x="f262" y="f263"/>
                    <a:pt x="f260" y="f261"/>
                  </a:cubicBezTo>
                  <a:close/>
                  <a:moveTo>
                    <a:pt x="f266" y="f267"/>
                  </a:moveTo>
                  <a:cubicBezTo>
                    <a:pt x="f268" y="f269"/>
                    <a:pt x="f270" y="f271"/>
                    <a:pt x="f272" y="f263"/>
                  </a:cubicBezTo>
                  <a:cubicBezTo>
                    <a:pt x="f270" y="f271"/>
                    <a:pt x="f268" y="f269"/>
                    <a:pt x="f266" y="f267"/>
                  </a:cubicBezTo>
                  <a:close/>
                  <a:moveTo>
                    <a:pt x="f272" y="f263"/>
                  </a:moveTo>
                  <a:cubicBezTo>
                    <a:pt x="f273" y="f121"/>
                    <a:pt x="f274" y="f275"/>
                    <a:pt x="f276" y="f277"/>
                  </a:cubicBezTo>
                  <a:cubicBezTo>
                    <a:pt x="f274" y="f275"/>
                    <a:pt x="f273" y="f121"/>
                    <a:pt x="f272" y="f263"/>
                  </a:cubicBezTo>
                  <a:close/>
                  <a:moveTo>
                    <a:pt x="f276" y="f277"/>
                  </a:moveTo>
                  <a:cubicBezTo>
                    <a:pt x="f278" y="f279"/>
                    <a:pt x="f280" y="f281"/>
                    <a:pt x="f282" y="f283"/>
                  </a:cubicBezTo>
                  <a:cubicBezTo>
                    <a:pt x="f280" y="f281"/>
                    <a:pt x="f278" y="f279"/>
                    <a:pt x="f276" y="f277"/>
                  </a:cubicBezTo>
                  <a:close/>
                  <a:moveTo>
                    <a:pt x="f282" y="f283"/>
                  </a:moveTo>
                  <a:cubicBezTo>
                    <a:pt x="f284" y="f281"/>
                    <a:pt x="f285" y="f279"/>
                    <a:pt x="f286" y="f287"/>
                  </a:cubicBezTo>
                  <a:cubicBezTo>
                    <a:pt x="f285" y="f279"/>
                    <a:pt x="f284" y="f281"/>
                    <a:pt x="f282" y="f283"/>
                  </a:cubicBezTo>
                  <a:close/>
                  <a:moveTo>
                    <a:pt x="f286" y="f287"/>
                  </a:moveTo>
                  <a:cubicBezTo>
                    <a:pt x="f288" y="f277"/>
                    <a:pt x="f289" y="f290"/>
                    <a:pt x="f291" y="f275"/>
                  </a:cubicBezTo>
                  <a:cubicBezTo>
                    <a:pt x="f289" y="f290"/>
                    <a:pt x="f288" y="f277"/>
                    <a:pt x="f286" y="f287"/>
                  </a:cubicBezTo>
                  <a:close/>
                  <a:moveTo>
                    <a:pt x="f291" y="f275"/>
                  </a:moveTo>
                  <a:cubicBezTo>
                    <a:pt x="f292" y="f293"/>
                    <a:pt x="f294" y="f295"/>
                    <a:pt x="f296" y="f297"/>
                  </a:cubicBezTo>
                  <a:cubicBezTo>
                    <a:pt x="f294" y="f295"/>
                    <a:pt x="f292" y="f293"/>
                    <a:pt x="f291" y="f275"/>
                  </a:cubicBezTo>
                  <a:close/>
                  <a:moveTo>
                    <a:pt x="f296" y="f297"/>
                  </a:moveTo>
                  <a:cubicBezTo>
                    <a:pt x="f298" y="f123"/>
                    <a:pt x="f299" y="f300"/>
                    <a:pt x="f301" y="f302"/>
                  </a:cubicBezTo>
                  <a:cubicBezTo>
                    <a:pt x="f299" y="f300"/>
                    <a:pt x="f298" y="f123"/>
                    <a:pt x="f296" y="f297"/>
                  </a:cubicBezTo>
                  <a:close/>
                  <a:moveTo>
                    <a:pt x="f301" y="f302"/>
                  </a:moveTo>
                  <a:cubicBezTo>
                    <a:pt x="f303" y="f304"/>
                    <a:pt x="f305" y="f306"/>
                    <a:pt x="f307" y="f117"/>
                  </a:cubicBezTo>
                  <a:cubicBezTo>
                    <a:pt x="f305" y="f306"/>
                    <a:pt x="f303" y="f304"/>
                    <a:pt x="f301" y="f302"/>
                  </a:cubicBezTo>
                  <a:close/>
                  <a:moveTo>
                    <a:pt x="f307" y="f117"/>
                  </a:moveTo>
                  <a:cubicBezTo>
                    <a:pt x="f308" y="f309"/>
                    <a:pt x="f310" y="f134"/>
                    <a:pt x="f311" y="f312"/>
                  </a:cubicBezTo>
                  <a:cubicBezTo>
                    <a:pt x="f310" y="f134"/>
                    <a:pt x="f308" y="f309"/>
                    <a:pt x="f307" y="f117"/>
                  </a:cubicBezTo>
                  <a:close/>
                  <a:moveTo>
                    <a:pt x="f311" y="f312"/>
                  </a:moveTo>
                  <a:cubicBezTo>
                    <a:pt x="f313" y="f168"/>
                    <a:pt x="f314" y="f315"/>
                    <a:pt x="f316" y="f179"/>
                  </a:cubicBezTo>
                  <a:cubicBezTo>
                    <a:pt x="f314" y="f315"/>
                    <a:pt x="f313" y="f168"/>
                    <a:pt x="f311" y="f312"/>
                  </a:cubicBezTo>
                  <a:close/>
                  <a:moveTo>
                    <a:pt x="f316" y="f179"/>
                  </a:moveTo>
                  <a:cubicBezTo>
                    <a:pt x="f317" y="f318"/>
                    <a:pt x="f319" y="f320"/>
                    <a:pt x="f321" y="f322"/>
                  </a:cubicBezTo>
                  <a:cubicBezTo>
                    <a:pt x="f319" y="f320"/>
                    <a:pt x="f317" y="f318"/>
                    <a:pt x="f316" y="f179"/>
                  </a:cubicBezTo>
                  <a:close/>
                  <a:moveTo>
                    <a:pt x="f321" y="f322"/>
                  </a:moveTo>
                  <a:cubicBezTo>
                    <a:pt x="f323" y="f171"/>
                    <a:pt x="f324" y="f325"/>
                    <a:pt x="f326" y="f327"/>
                  </a:cubicBezTo>
                  <a:cubicBezTo>
                    <a:pt x="f324" y="f325"/>
                    <a:pt x="f323" y="f171"/>
                    <a:pt x="f321" y="f322"/>
                  </a:cubicBezTo>
                  <a:close/>
                  <a:moveTo>
                    <a:pt x="f326" y="f327"/>
                  </a:moveTo>
                  <a:cubicBezTo>
                    <a:pt x="f328" y="f171"/>
                    <a:pt x="f329" y="f320"/>
                    <a:pt x="f330" y="f331"/>
                  </a:cubicBezTo>
                  <a:cubicBezTo>
                    <a:pt x="f329" y="f320"/>
                    <a:pt x="f328" y="f171"/>
                    <a:pt x="f326" y="f327"/>
                  </a:cubicBezTo>
                  <a:close/>
                  <a:moveTo>
                    <a:pt x="f330" y="f331"/>
                  </a:moveTo>
                  <a:cubicBezTo>
                    <a:pt x="f332" y="f333"/>
                    <a:pt x="f334" y="f335"/>
                    <a:pt x="f336" y="f335"/>
                  </a:cubicBezTo>
                  <a:cubicBezTo>
                    <a:pt x="f334" y="f335"/>
                    <a:pt x="f332" y="f333"/>
                    <a:pt x="f330" y="f331"/>
                  </a:cubicBezTo>
                  <a:close/>
                  <a:moveTo>
                    <a:pt x="f336" y="f335"/>
                  </a:moveTo>
                  <a:cubicBezTo>
                    <a:pt x="f337" y="f338"/>
                    <a:pt x="f339" y="f4"/>
                    <a:pt x="f340" y="f181"/>
                  </a:cubicBezTo>
                  <a:cubicBezTo>
                    <a:pt x="f339" y="f4"/>
                    <a:pt x="f337" y="f338"/>
                    <a:pt x="f336" y="f335"/>
                  </a:cubicBezTo>
                  <a:close/>
                  <a:moveTo>
                    <a:pt x="f340" y="f181"/>
                  </a:moveTo>
                  <a:cubicBezTo>
                    <a:pt x="f341" y="f4"/>
                    <a:pt x="f342" y="f343"/>
                    <a:pt x="f344" y="f333"/>
                  </a:cubicBezTo>
                  <a:cubicBezTo>
                    <a:pt x="f342" y="f343"/>
                    <a:pt x="f341" y="f4"/>
                    <a:pt x="f340" y="f181"/>
                  </a:cubicBezTo>
                  <a:close/>
                  <a:moveTo>
                    <a:pt x="f344" y="f333"/>
                  </a:moveTo>
                  <a:cubicBezTo>
                    <a:pt x="f345" y="f179"/>
                    <a:pt x="f346" y="f331"/>
                    <a:pt x="f347" y="f348"/>
                  </a:cubicBezTo>
                  <a:cubicBezTo>
                    <a:pt x="f346" y="f331"/>
                    <a:pt x="f345" y="f179"/>
                    <a:pt x="f344" y="f333"/>
                  </a:cubicBezTo>
                  <a:close/>
                  <a:moveTo>
                    <a:pt x="f347" y="f348"/>
                  </a:moveTo>
                  <a:cubicBezTo>
                    <a:pt x="f349" y="f315"/>
                    <a:pt x="f350" y="f351"/>
                    <a:pt x="f352" y="f353"/>
                  </a:cubicBezTo>
                  <a:cubicBezTo>
                    <a:pt x="f350" y="f351"/>
                    <a:pt x="f349" y="f315"/>
                    <a:pt x="f347" y="f348"/>
                  </a:cubicBezTo>
                  <a:close/>
                  <a:moveTo>
                    <a:pt x="f352" y="f353"/>
                  </a:moveTo>
                  <a:cubicBezTo>
                    <a:pt x="f354" y="f355"/>
                    <a:pt x="f356" y="f357"/>
                    <a:pt x="f358" y="f322"/>
                  </a:cubicBezTo>
                  <a:cubicBezTo>
                    <a:pt x="f356" y="f357"/>
                    <a:pt x="f354" y="f355"/>
                    <a:pt x="f352" y="f353"/>
                  </a:cubicBezTo>
                  <a:close/>
                  <a:moveTo>
                    <a:pt x="f358" y="f322"/>
                  </a:moveTo>
                  <a:cubicBezTo>
                    <a:pt x="f359" y="f360"/>
                    <a:pt x="f361" y="f362"/>
                    <a:pt x="f363" y="f364"/>
                  </a:cubicBezTo>
                  <a:cubicBezTo>
                    <a:pt x="f361" y="f362"/>
                    <a:pt x="f359" y="f360"/>
                    <a:pt x="f358" y="f322"/>
                  </a:cubicBezTo>
                  <a:close/>
                  <a:moveTo>
                    <a:pt x="f363" y="f364"/>
                  </a:moveTo>
                  <a:cubicBezTo>
                    <a:pt x="f365" y="f366"/>
                    <a:pt x="f367" y="f168"/>
                    <a:pt x="f368" y="f369"/>
                  </a:cubicBezTo>
                  <a:cubicBezTo>
                    <a:pt x="f367" y="f168"/>
                    <a:pt x="f365" y="f366"/>
                    <a:pt x="f363" y="f364"/>
                  </a:cubicBezTo>
                  <a:close/>
                  <a:moveTo>
                    <a:pt x="f368" y="f369"/>
                  </a:moveTo>
                  <a:cubicBezTo>
                    <a:pt x="f370" y="f251"/>
                    <a:pt x="f371" y="f372"/>
                    <a:pt x="f373" y="f302"/>
                  </a:cubicBezTo>
                  <a:cubicBezTo>
                    <a:pt x="f371" y="f372"/>
                    <a:pt x="f370" y="f251"/>
                    <a:pt x="f368" y="f369"/>
                  </a:cubicBezTo>
                  <a:close/>
                  <a:moveTo>
                    <a:pt x="f373" y="f302"/>
                  </a:moveTo>
                  <a:cubicBezTo>
                    <a:pt x="f374" y="f300"/>
                    <a:pt x="f375" y="f123"/>
                    <a:pt x="f376" y="f297"/>
                  </a:cubicBezTo>
                  <a:cubicBezTo>
                    <a:pt x="f375" y="f123"/>
                    <a:pt x="f374" y="f300"/>
                    <a:pt x="f373" y="f302"/>
                  </a:cubicBezTo>
                  <a:close/>
                  <a:moveTo>
                    <a:pt x="f376" y="f297"/>
                  </a:moveTo>
                  <a:cubicBezTo>
                    <a:pt x="f377" y="f309"/>
                    <a:pt x="f378" y="f302"/>
                    <a:pt x="f379" y="f380"/>
                  </a:cubicBezTo>
                  <a:cubicBezTo>
                    <a:pt x="f378" y="f302"/>
                    <a:pt x="f377" y="f309"/>
                    <a:pt x="f376" y="f297"/>
                  </a:cubicBezTo>
                  <a:close/>
                  <a:moveTo>
                    <a:pt x="f379" y="f380"/>
                  </a:moveTo>
                  <a:cubicBezTo>
                    <a:pt x="f381" y="f382"/>
                    <a:pt x="f383" y="f271"/>
                    <a:pt x="f384" y="f279"/>
                  </a:cubicBezTo>
                  <a:cubicBezTo>
                    <a:pt x="f383" y="f271"/>
                    <a:pt x="f381" y="f382"/>
                    <a:pt x="f379" y="f380"/>
                  </a:cubicBezTo>
                  <a:close/>
                  <a:moveTo>
                    <a:pt x="f384" y="f279"/>
                  </a:moveTo>
                  <a:cubicBezTo>
                    <a:pt x="f385" y="f386"/>
                    <a:pt x="f387" y="f388"/>
                    <a:pt x="f389" y="f390"/>
                  </a:cubicBezTo>
                  <a:cubicBezTo>
                    <a:pt x="f387" y="f388"/>
                    <a:pt x="f385" y="f386"/>
                    <a:pt x="f384" y="f279"/>
                  </a:cubicBezTo>
                  <a:close/>
                  <a:moveTo>
                    <a:pt x="f389" y="f390"/>
                  </a:moveTo>
                  <a:cubicBezTo>
                    <a:pt x="f391" y="f392"/>
                    <a:pt x="f393" y="f283"/>
                    <a:pt x="f394" y="f386"/>
                  </a:cubicBezTo>
                  <a:cubicBezTo>
                    <a:pt x="f393" y="f283"/>
                    <a:pt x="f391" y="f392"/>
                    <a:pt x="f389" y="f390"/>
                  </a:cubicBezTo>
                  <a:close/>
                  <a:moveTo>
                    <a:pt x="f394" y="f386"/>
                  </a:moveTo>
                  <a:cubicBezTo>
                    <a:pt x="f395" y="f396"/>
                    <a:pt x="f397" y="f398"/>
                    <a:pt x="f399" y="f400"/>
                  </a:cubicBezTo>
                  <a:cubicBezTo>
                    <a:pt x="f397" y="f398"/>
                    <a:pt x="f395" y="f396"/>
                    <a:pt x="f394" y="f386"/>
                  </a:cubicBezTo>
                  <a:close/>
                  <a:moveTo>
                    <a:pt x="f399" y="f400"/>
                  </a:moveTo>
                  <a:cubicBezTo>
                    <a:pt x="f401" y="f402"/>
                    <a:pt x="f403" y="f404"/>
                    <a:pt x="f405" y="f2"/>
                  </a:cubicBezTo>
                  <a:cubicBezTo>
                    <a:pt x="f403" y="f404"/>
                    <a:pt x="f401" y="f402"/>
                    <a:pt x="f399" y="f400"/>
                  </a:cubicBezTo>
                  <a:close/>
                  <a:moveTo>
                    <a:pt x="f405" y="f2"/>
                  </a:moveTo>
                  <a:cubicBezTo>
                    <a:pt x="f406" y="f407"/>
                    <a:pt x="f408" y="f409"/>
                    <a:pt x="f410" y="f283"/>
                  </a:cubicBezTo>
                  <a:cubicBezTo>
                    <a:pt x="f408" y="f409"/>
                    <a:pt x="f406" y="f407"/>
                    <a:pt x="f405" y="f2"/>
                  </a:cubicBezTo>
                  <a:close/>
                  <a:moveTo>
                    <a:pt x="f410" y="f283"/>
                  </a:moveTo>
                  <a:cubicBezTo>
                    <a:pt x="f411" y="f412"/>
                    <a:pt x="f413" y="f414"/>
                    <a:pt x="f415" y="f416"/>
                  </a:cubicBezTo>
                  <a:cubicBezTo>
                    <a:pt x="f413" y="f414"/>
                    <a:pt x="f411" y="f412"/>
                    <a:pt x="f410" y="f283"/>
                  </a:cubicBezTo>
                  <a:close/>
                  <a:moveTo>
                    <a:pt x="f415" y="f416"/>
                  </a:moveTo>
                  <a:cubicBezTo>
                    <a:pt x="f417" y="f414"/>
                    <a:pt x="f418" y="f412"/>
                    <a:pt x="f419" y="f267"/>
                  </a:cubicBezTo>
                  <a:cubicBezTo>
                    <a:pt x="f418" y="f412"/>
                    <a:pt x="f417" y="f414"/>
                    <a:pt x="f415" y="f416"/>
                  </a:cubicBezTo>
                  <a:close/>
                  <a:moveTo>
                    <a:pt x="f419" y="f267"/>
                  </a:moveTo>
                  <a:cubicBezTo>
                    <a:pt x="f420" y="f421"/>
                    <a:pt x="f422" y="f275"/>
                    <a:pt x="f423" y="f424"/>
                  </a:cubicBezTo>
                  <a:cubicBezTo>
                    <a:pt x="f422" y="f275"/>
                    <a:pt x="f420" y="f421"/>
                    <a:pt x="f419" y="f267"/>
                  </a:cubicBezTo>
                  <a:close/>
                  <a:moveTo>
                    <a:pt x="f423" y="f424"/>
                  </a:moveTo>
                  <a:cubicBezTo>
                    <a:pt x="f425" y="f426"/>
                    <a:pt x="f427" y="f428"/>
                    <a:pt x="f429" y="f430"/>
                  </a:cubicBezTo>
                  <a:cubicBezTo>
                    <a:pt x="f427" y="f428"/>
                    <a:pt x="f425" y="f426"/>
                    <a:pt x="f423" y="f424"/>
                  </a:cubicBezTo>
                  <a:close/>
                  <a:moveTo>
                    <a:pt x="f429" y="f430"/>
                  </a:moveTo>
                  <a:cubicBezTo>
                    <a:pt x="f431" y="f380"/>
                    <a:pt x="f432" y="f433"/>
                    <a:pt x="f434" y="f295"/>
                  </a:cubicBezTo>
                  <a:cubicBezTo>
                    <a:pt x="f432" y="f433"/>
                    <a:pt x="f431" y="f380"/>
                    <a:pt x="f429" y="f430"/>
                  </a:cubicBezTo>
                  <a:close/>
                  <a:moveTo>
                    <a:pt x="f434" y="f295"/>
                  </a:moveTo>
                  <a:cubicBezTo>
                    <a:pt x="f435" y="f297"/>
                    <a:pt x="f436" y="f155"/>
                    <a:pt x="f437" y="f438"/>
                  </a:cubicBezTo>
                  <a:cubicBezTo>
                    <a:pt x="f436" y="f155"/>
                    <a:pt x="f435" y="f297"/>
                    <a:pt x="f434" y="f295"/>
                  </a:cubicBezTo>
                  <a:close/>
                  <a:moveTo>
                    <a:pt x="f437" y="f438"/>
                  </a:moveTo>
                  <a:cubicBezTo>
                    <a:pt x="f439" y="f156"/>
                    <a:pt x="f440" y="f441"/>
                    <a:pt x="f442" y="f443"/>
                  </a:cubicBezTo>
                  <a:cubicBezTo>
                    <a:pt x="f440" y="f441"/>
                    <a:pt x="f439" y="f156"/>
                    <a:pt x="f437" y="f438"/>
                  </a:cubicBezTo>
                  <a:close/>
                  <a:moveTo>
                    <a:pt x="f442" y="f443"/>
                  </a:moveTo>
                  <a:cubicBezTo>
                    <a:pt x="f444" y="f445"/>
                    <a:pt x="f446" y="f130"/>
                    <a:pt x="f447" y="f302"/>
                  </a:cubicBezTo>
                  <a:cubicBezTo>
                    <a:pt x="f446" y="f130"/>
                    <a:pt x="f444" y="f445"/>
                    <a:pt x="f442" y="f443"/>
                  </a:cubicBezTo>
                  <a:close/>
                  <a:moveTo>
                    <a:pt x="f447" y="f302"/>
                  </a:moveTo>
                  <a:cubicBezTo>
                    <a:pt x="f448" y="f372"/>
                    <a:pt x="f449" y="f126"/>
                    <a:pt x="f450" y="f369"/>
                  </a:cubicBezTo>
                  <a:cubicBezTo>
                    <a:pt x="f449" y="f126"/>
                    <a:pt x="f448" y="f372"/>
                    <a:pt x="f447" y="f302"/>
                  </a:cubicBezTo>
                  <a:close/>
                  <a:moveTo>
                    <a:pt x="f450" y="f369"/>
                  </a:moveTo>
                  <a:cubicBezTo>
                    <a:pt x="f451" y="f105"/>
                    <a:pt x="f452" y="f353"/>
                    <a:pt x="f453" y="f454"/>
                  </a:cubicBezTo>
                  <a:cubicBezTo>
                    <a:pt x="f452" y="f353"/>
                    <a:pt x="f451" y="f105"/>
                    <a:pt x="f450" y="f369"/>
                  </a:cubicBezTo>
                  <a:close/>
                  <a:moveTo>
                    <a:pt x="f453" y="f454"/>
                  </a:moveTo>
                  <a:cubicBezTo>
                    <a:pt x="f455" y="f456"/>
                    <a:pt x="f457" y="f164"/>
                    <a:pt x="f458" y="f320"/>
                  </a:cubicBezTo>
                  <a:cubicBezTo>
                    <a:pt x="f457" y="f164"/>
                    <a:pt x="f455" y="f456"/>
                    <a:pt x="f453" y="f454"/>
                  </a:cubicBezTo>
                  <a:close/>
                  <a:moveTo>
                    <a:pt x="f458" y="f320"/>
                  </a:moveTo>
                  <a:cubicBezTo>
                    <a:pt x="f459" y="f249"/>
                    <a:pt x="f460" y="f168"/>
                    <a:pt x="f461" y="f353"/>
                  </a:cubicBezTo>
                  <a:cubicBezTo>
                    <a:pt x="f460" y="f168"/>
                    <a:pt x="f459" y="f249"/>
                    <a:pt x="f458" y="f320"/>
                  </a:cubicBezTo>
                  <a:close/>
                  <a:moveTo>
                    <a:pt x="f461" y="f353"/>
                  </a:moveTo>
                  <a:cubicBezTo>
                    <a:pt x="f462" y="f136"/>
                    <a:pt x="f463" y="f464"/>
                    <a:pt x="f465" y="f123"/>
                  </a:cubicBezTo>
                  <a:cubicBezTo>
                    <a:pt x="f463" y="f464"/>
                    <a:pt x="f462" y="f136"/>
                    <a:pt x="f461" y="f353"/>
                  </a:cubicBezTo>
                  <a:close/>
                  <a:moveTo>
                    <a:pt x="f465" y="f123"/>
                  </a:moveTo>
                  <a:cubicBezTo>
                    <a:pt x="f466" y="f1"/>
                    <a:pt x="f467" y="f258"/>
                    <a:pt x="f468" y="f312"/>
                  </a:cubicBezTo>
                  <a:cubicBezTo>
                    <a:pt x="f467" y="f258"/>
                    <a:pt x="f466" y="f1"/>
                    <a:pt x="f465" y="f123"/>
                  </a:cubicBezTo>
                  <a:close/>
                  <a:moveTo>
                    <a:pt x="f468" y="f312"/>
                  </a:moveTo>
                  <a:cubicBezTo>
                    <a:pt x="f469" y="f156"/>
                    <a:pt x="f470" y="f471"/>
                    <a:pt x="f472" y="f146"/>
                  </a:cubicBezTo>
                  <a:cubicBezTo>
                    <a:pt x="f470" y="f471"/>
                    <a:pt x="f469" y="f156"/>
                    <a:pt x="f468" y="f312"/>
                  </a:cubicBezTo>
                  <a:close/>
                  <a:moveTo>
                    <a:pt x="f472" y="f146"/>
                  </a:moveTo>
                  <a:cubicBezTo>
                    <a:pt x="f473" y="f111"/>
                    <a:pt x="f474" y="f355"/>
                    <a:pt x="f475" y="f249"/>
                  </a:cubicBezTo>
                  <a:cubicBezTo>
                    <a:pt x="f474" y="f355"/>
                    <a:pt x="f473" y="f111"/>
                    <a:pt x="f472" y="f146"/>
                  </a:cubicBezTo>
                  <a:close/>
                  <a:moveTo>
                    <a:pt x="f475" y="f249"/>
                  </a:moveTo>
                  <a:cubicBezTo>
                    <a:pt x="f476" y="f113"/>
                    <a:pt x="f477" y="f369"/>
                    <a:pt x="f478" y="f155"/>
                  </a:cubicBezTo>
                  <a:cubicBezTo>
                    <a:pt x="f477" y="f369"/>
                    <a:pt x="f476" y="f113"/>
                    <a:pt x="f475" y="f249"/>
                  </a:cubicBezTo>
                  <a:close/>
                  <a:moveTo>
                    <a:pt x="f478" y="f155"/>
                  </a:moveTo>
                  <a:cubicBezTo>
                    <a:pt x="f479" y="f150"/>
                    <a:pt x="f480" y="f139"/>
                    <a:pt x="f481" y="f482"/>
                  </a:cubicBezTo>
                  <a:cubicBezTo>
                    <a:pt x="f480" y="f139"/>
                    <a:pt x="f479" y="f150"/>
                    <a:pt x="f478" y="f155"/>
                  </a:cubicBezTo>
                  <a:close/>
                  <a:moveTo>
                    <a:pt x="f481" y="f482"/>
                  </a:moveTo>
                  <a:cubicBezTo>
                    <a:pt x="f483" y="f132"/>
                    <a:pt x="f484" y="f144"/>
                    <a:pt x="f485" y="f136"/>
                  </a:cubicBezTo>
                  <a:cubicBezTo>
                    <a:pt x="f484" y="f144"/>
                    <a:pt x="f483" y="f132"/>
                    <a:pt x="f481" y="f482"/>
                  </a:cubicBezTo>
                  <a:close/>
                  <a:moveTo>
                    <a:pt x="f485" y="f136"/>
                  </a:moveTo>
                  <a:cubicBezTo>
                    <a:pt x="f486" y="f369"/>
                    <a:pt x="f487" y="f488"/>
                    <a:pt x="f489" y="f325"/>
                  </a:cubicBezTo>
                  <a:cubicBezTo>
                    <a:pt x="f487" y="f488"/>
                    <a:pt x="f486" y="f369"/>
                    <a:pt x="f485" y="f136"/>
                  </a:cubicBezTo>
                  <a:close/>
                  <a:moveTo>
                    <a:pt x="f489" y="f325"/>
                  </a:moveTo>
                  <a:cubicBezTo>
                    <a:pt x="f490" y="f113"/>
                    <a:pt x="f491" y="f173"/>
                    <a:pt x="f492" y="f353"/>
                  </a:cubicBezTo>
                  <a:cubicBezTo>
                    <a:pt x="f491" y="f173"/>
                    <a:pt x="f490" y="f113"/>
                    <a:pt x="f489" y="f325"/>
                  </a:cubicBezTo>
                  <a:close/>
                  <a:moveTo>
                    <a:pt x="f492" y="f353"/>
                  </a:moveTo>
                  <a:cubicBezTo>
                    <a:pt x="f493" y="f494"/>
                    <a:pt x="f495" y="f171"/>
                    <a:pt x="f496" y="f162"/>
                  </a:cubicBezTo>
                  <a:cubicBezTo>
                    <a:pt x="f495" y="f171"/>
                    <a:pt x="f493" y="f494"/>
                    <a:pt x="f492" y="f353"/>
                  </a:cubicBezTo>
                  <a:close/>
                  <a:moveTo>
                    <a:pt x="f496" y="f162"/>
                  </a:moveTo>
                  <a:cubicBezTo>
                    <a:pt x="f497" y="f331"/>
                    <a:pt x="f498" y="f338"/>
                    <a:pt x="f499" y="f500"/>
                  </a:cubicBezTo>
                  <a:cubicBezTo>
                    <a:pt x="f498" y="f338"/>
                    <a:pt x="f497" y="f331"/>
                    <a:pt x="f496" y="f162"/>
                  </a:cubicBezTo>
                  <a:close/>
                  <a:moveTo>
                    <a:pt x="f499" y="f500"/>
                  </a:moveTo>
                  <a:cubicBezTo>
                    <a:pt x="f501" y="f502"/>
                    <a:pt x="f503" y="f99"/>
                    <a:pt x="f504" y="f505"/>
                  </a:cubicBezTo>
                  <a:cubicBezTo>
                    <a:pt x="f503" y="f99"/>
                    <a:pt x="f501" y="f502"/>
                    <a:pt x="f499" y="f500"/>
                  </a:cubicBezTo>
                  <a:close/>
                  <a:moveTo>
                    <a:pt x="f504" y="f505"/>
                  </a:moveTo>
                  <a:cubicBezTo>
                    <a:pt x="f506" y="f507"/>
                    <a:pt x="f508" y="f509"/>
                    <a:pt x="f510" y="f85"/>
                  </a:cubicBezTo>
                  <a:cubicBezTo>
                    <a:pt x="f508" y="f509"/>
                    <a:pt x="f506" y="f507"/>
                    <a:pt x="f504" y="f505"/>
                  </a:cubicBezTo>
                  <a:close/>
                  <a:moveTo>
                    <a:pt x="f510" y="f85"/>
                  </a:moveTo>
                  <a:cubicBezTo>
                    <a:pt x="f511" y="f512"/>
                    <a:pt x="f513" y="f514"/>
                    <a:pt x="f515" y="f516"/>
                  </a:cubicBezTo>
                  <a:cubicBezTo>
                    <a:pt x="f513" y="f514"/>
                    <a:pt x="f511" y="f512"/>
                    <a:pt x="f510" y="f85"/>
                  </a:cubicBezTo>
                  <a:close/>
                  <a:moveTo>
                    <a:pt x="f515" y="f516"/>
                  </a:moveTo>
                  <a:cubicBezTo>
                    <a:pt x="f517" y="f518"/>
                    <a:pt x="f519" y="f520"/>
                    <a:pt x="f521" y="f87"/>
                  </a:cubicBezTo>
                  <a:cubicBezTo>
                    <a:pt x="f519" y="f520"/>
                    <a:pt x="f517" y="f518"/>
                    <a:pt x="f515" y="f516"/>
                  </a:cubicBezTo>
                  <a:close/>
                  <a:moveTo>
                    <a:pt x="f521" y="f87"/>
                  </a:moveTo>
                  <a:cubicBezTo>
                    <a:pt x="f522" y="f236"/>
                    <a:pt x="f523" y="f524"/>
                    <a:pt x="f525" y="f526"/>
                  </a:cubicBezTo>
                  <a:cubicBezTo>
                    <a:pt x="f523" y="f524"/>
                    <a:pt x="f522" y="f236"/>
                    <a:pt x="f521" y="f87"/>
                  </a:cubicBezTo>
                  <a:close/>
                  <a:moveTo>
                    <a:pt x="f525" y="f526"/>
                  </a:moveTo>
                  <a:cubicBezTo>
                    <a:pt x="f527" y="f528"/>
                    <a:pt x="f525" y="f221"/>
                    <a:pt x="f525" y="f68"/>
                  </a:cubicBezTo>
                  <a:cubicBezTo>
                    <a:pt x="f525" y="f221"/>
                    <a:pt x="f527" y="f528"/>
                    <a:pt x="f525" y="f526"/>
                  </a:cubicBezTo>
                  <a:close/>
                  <a:moveTo>
                    <a:pt x="f525" y="f68"/>
                  </a:moveTo>
                  <a:cubicBezTo>
                    <a:pt x="f529" y="f90"/>
                    <a:pt x="f530" y="f531"/>
                    <a:pt x="f532" y="f8"/>
                  </a:cubicBezTo>
                  <a:cubicBezTo>
                    <a:pt x="f530" y="f531"/>
                    <a:pt x="f529" y="f90"/>
                    <a:pt x="f525" y="f68"/>
                  </a:cubicBezTo>
                  <a:close/>
                  <a:moveTo>
                    <a:pt x="f532" y="f8"/>
                  </a:moveTo>
                  <a:cubicBezTo>
                    <a:pt x="f533" y="f8"/>
                    <a:pt x="f534" y="f8"/>
                    <a:pt x="f535" y="f8"/>
                  </a:cubicBezTo>
                  <a:cubicBezTo>
                    <a:pt x="f534" y="f8"/>
                    <a:pt x="f533" y="f8"/>
                    <a:pt x="f532" y="f8"/>
                  </a:cubicBezTo>
                  <a:close/>
                  <a:moveTo>
                    <a:pt x="f535" y="f8"/>
                  </a:moveTo>
                  <a:cubicBezTo>
                    <a:pt x="f536" y="f83"/>
                    <a:pt x="f537" y="f520"/>
                    <a:pt x="f538" y="f512"/>
                  </a:cubicBezTo>
                  <a:cubicBezTo>
                    <a:pt x="f537" y="f520"/>
                    <a:pt x="f536" y="f83"/>
                    <a:pt x="f535" y="f8"/>
                  </a:cubicBezTo>
                  <a:close/>
                  <a:moveTo>
                    <a:pt x="f538" y="f512"/>
                  </a:moveTo>
                  <a:cubicBezTo>
                    <a:pt x="f539" y="f540"/>
                    <a:pt x="f541" y="f542"/>
                    <a:pt x="f543" y="f544"/>
                  </a:cubicBezTo>
                  <a:cubicBezTo>
                    <a:pt x="f541" y="f542"/>
                    <a:pt x="f539" y="f540"/>
                    <a:pt x="f538" y="f512"/>
                  </a:cubicBezTo>
                  <a:close/>
                  <a:moveTo>
                    <a:pt x="f543" y="f544"/>
                  </a:moveTo>
                  <a:cubicBezTo>
                    <a:pt x="f545" y="f526"/>
                    <a:pt x="f546" y="f547"/>
                    <a:pt x="f548" y="f524"/>
                  </a:cubicBezTo>
                  <a:cubicBezTo>
                    <a:pt x="f546" y="f547"/>
                    <a:pt x="f545" y="f526"/>
                    <a:pt x="f543" y="f544"/>
                  </a:cubicBezTo>
                  <a:close/>
                  <a:moveTo>
                    <a:pt x="f548" y="f524"/>
                  </a:moveTo>
                  <a:cubicBezTo>
                    <a:pt x="f548" y="f549"/>
                    <a:pt x="f550" y="f223"/>
                    <a:pt x="f550" y="f231"/>
                  </a:cubicBezTo>
                  <a:cubicBezTo>
                    <a:pt x="f550" y="f223"/>
                    <a:pt x="f548" y="f549"/>
                    <a:pt x="f548" y="f524"/>
                  </a:cubicBezTo>
                  <a:close/>
                  <a:moveTo>
                    <a:pt x="f550" y="f231"/>
                  </a:moveTo>
                  <a:cubicBezTo>
                    <a:pt x="f551" y="f93"/>
                    <a:pt x="f552" y="f544"/>
                    <a:pt x="f553" y="f554"/>
                  </a:cubicBezTo>
                  <a:cubicBezTo>
                    <a:pt x="f552" y="f544"/>
                    <a:pt x="f551" y="f93"/>
                    <a:pt x="f550" y="f231"/>
                  </a:cubicBezTo>
                  <a:close/>
                  <a:moveTo>
                    <a:pt x="f553" y="f554"/>
                  </a:moveTo>
                  <a:cubicBezTo>
                    <a:pt x="f555" y="f556"/>
                    <a:pt x="f557" y="f558"/>
                    <a:pt x="f559" y="f560"/>
                  </a:cubicBezTo>
                  <a:cubicBezTo>
                    <a:pt x="f557" y="f558"/>
                    <a:pt x="f555" y="f556"/>
                    <a:pt x="f553" y="f554"/>
                  </a:cubicBezTo>
                  <a:close/>
                  <a:moveTo>
                    <a:pt x="f559" y="f560"/>
                  </a:moveTo>
                  <a:cubicBezTo>
                    <a:pt x="f561" y="f505"/>
                    <a:pt x="f562" y="f505"/>
                    <a:pt x="f563" y="f343"/>
                  </a:cubicBezTo>
                  <a:cubicBezTo>
                    <a:pt x="f562" y="f505"/>
                    <a:pt x="f561" y="f505"/>
                    <a:pt x="f559" y="f560"/>
                  </a:cubicBezTo>
                  <a:close/>
                  <a:moveTo>
                    <a:pt x="f563" y="f343"/>
                  </a:moveTo>
                  <a:cubicBezTo>
                    <a:pt x="f564" y="f240"/>
                    <a:pt x="f565" y="f566"/>
                    <a:pt x="f567" y="f568"/>
                  </a:cubicBezTo>
                  <a:cubicBezTo>
                    <a:pt x="f565" y="f566"/>
                    <a:pt x="f564" y="f240"/>
                    <a:pt x="f563" y="f343"/>
                  </a:cubicBezTo>
                  <a:close/>
                  <a:moveTo>
                    <a:pt x="f567" y="f568"/>
                  </a:moveTo>
                  <a:cubicBezTo>
                    <a:pt x="f569" y="f325"/>
                    <a:pt x="f570" y="f107"/>
                    <a:pt x="f571" y="f572"/>
                  </a:cubicBezTo>
                  <a:cubicBezTo>
                    <a:pt x="f570" y="f107"/>
                    <a:pt x="f569" y="f325"/>
                    <a:pt x="f567" y="f568"/>
                  </a:cubicBezTo>
                  <a:close/>
                  <a:moveTo>
                    <a:pt x="f571" y="f572"/>
                  </a:moveTo>
                  <a:cubicBezTo>
                    <a:pt x="f573" y="f380"/>
                    <a:pt x="f574" y="f386"/>
                    <a:pt x="f575" y="f412"/>
                  </a:cubicBezTo>
                  <a:cubicBezTo>
                    <a:pt x="f574" y="f386"/>
                    <a:pt x="f573" y="f380"/>
                    <a:pt x="f571" y="f572"/>
                  </a:cubicBezTo>
                  <a:close/>
                  <a:moveTo>
                    <a:pt x="f575" y="f412"/>
                  </a:moveTo>
                  <a:cubicBezTo>
                    <a:pt x="f576" y="f119"/>
                    <a:pt x="f577" y="f421"/>
                    <a:pt x="f578" y="f290"/>
                  </a:cubicBezTo>
                  <a:cubicBezTo>
                    <a:pt x="f577" y="f421"/>
                    <a:pt x="f576" y="f119"/>
                    <a:pt x="f575" y="f412"/>
                  </a:cubicBezTo>
                  <a:close/>
                  <a:moveTo>
                    <a:pt x="f578" y="f290"/>
                  </a:moveTo>
                  <a:cubicBezTo>
                    <a:pt x="f579" y="f277"/>
                    <a:pt x="f580" y="f287"/>
                    <a:pt x="f581" y="f380"/>
                  </a:cubicBezTo>
                  <a:cubicBezTo>
                    <a:pt x="f580" y="f287"/>
                    <a:pt x="f579" y="f277"/>
                    <a:pt x="f578" y="f290"/>
                  </a:cubicBezTo>
                  <a:close/>
                  <a:moveTo>
                    <a:pt x="f581" y="f380"/>
                  </a:moveTo>
                  <a:cubicBezTo>
                    <a:pt x="f582" y="f583"/>
                    <a:pt x="f584" y="f583"/>
                    <a:pt x="f585" y="f583"/>
                  </a:cubicBezTo>
                  <a:cubicBezTo>
                    <a:pt x="f584" y="f583"/>
                    <a:pt x="f582" y="f583"/>
                    <a:pt x="f581" y="f380"/>
                  </a:cubicBezTo>
                  <a:close/>
                  <a:moveTo>
                    <a:pt x="f585" y="f583"/>
                  </a:moveTo>
                  <a:cubicBezTo>
                    <a:pt x="f586" y="f587"/>
                    <a:pt x="f588" y="f267"/>
                    <a:pt x="f589" y="f412"/>
                  </a:cubicBezTo>
                  <a:cubicBezTo>
                    <a:pt x="f588" y="f267"/>
                    <a:pt x="f586" y="f587"/>
                    <a:pt x="f585" y="f583"/>
                  </a:cubicBezTo>
                  <a:close/>
                  <a:moveTo>
                    <a:pt x="f589" y="f412"/>
                  </a:moveTo>
                  <a:cubicBezTo>
                    <a:pt x="f590" y="f283"/>
                    <a:pt x="f591" y="f587"/>
                    <a:pt x="f592" y="f593"/>
                  </a:cubicBezTo>
                  <a:cubicBezTo>
                    <a:pt x="f591" y="f587"/>
                    <a:pt x="f590" y="f283"/>
                    <a:pt x="f589" y="f412"/>
                  </a:cubicBezTo>
                  <a:close/>
                  <a:moveTo>
                    <a:pt x="f592" y="f593"/>
                  </a:moveTo>
                  <a:cubicBezTo>
                    <a:pt x="f594" y="f380"/>
                    <a:pt x="f595" y="f380"/>
                    <a:pt x="f596" y="f287"/>
                  </a:cubicBezTo>
                  <a:cubicBezTo>
                    <a:pt x="f595" y="f380"/>
                    <a:pt x="f594" y="f380"/>
                    <a:pt x="f592" y="f593"/>
                  </a:cubicBezTo>
                  <a:close/>
                  <a:moveTo>
                    <a:pt x="f596" y="f287"/>
                  </a:moveTo>
                  <a:cubicBezTo>
                    <a:pt x="f597" y="f279"/>
                    <a:pt x="f598" y="f599"/>
                    <a:pt x="f600" y="f601"/>
                  </a:cubicBezTo>
                  <a:cubicBezTo>
                    <a:pt x="f598" y="f599"/>
                    <a:pt x="f597" y="f279"/>
                    <a:pt x="f596" y="f287"/>
                  </a:cubicBezTo>
                  <a:close/>
                  <a:moveTo>
                    <a:pt x="f600" y="f601"/>
                  </a:moveTo>
                  <a:cubicBezTo>
                    <a:pt x="f602" y="f587"/>
                    <a:pt x="f603" y="f380"/>
                    <a:pt x="f604" y="f433"/>
                  </a:cubicBezTo>
                  <a:cubicBezTo>
                    <a:pt x="f603" y="f380"/>
                    <a:pt x="f602" y="f587"/>
                    <a:pt x="f600" y="f601"/>
                  </a:cubicBezTo>
                  <a:close/>
                  <a:moveTo>
                    <a:pt x="f604" y="f433"/>
                  </a:moveTo>
                  <a:cubicBezTo>
                    <a:pt x="f605" y="f139"/>
                    <a:pt x="f606" y="f441"/>
                    <a:pt x="f607" y="f608"/>
                  </a:cubicBezTo>
                  <a:cubicBezTo>
                    <a:pt x="f606" y="f441"/>
                    <a:pt x="f605" y="f139"/>
                    <a:pt x="f604" y="f433"/>
                  </a:cubicBezTo>
                  <a:close/>
                  <a:moveTo>
                    <a:pt x="f607" y="f608"/>
                  </a:moveTo>
                  <a:cubicBezTo>
                    <a:pt x="f609" y="f105"/>
                    <a:pt x="f610" y="f611"/>
                    <a:pt x="f612" y="f126"/>
                  </a:cubicBezTo>
                  <a:cubicBezTo>
                    <a:pt x="f610" y="f611"/>
                    <a:pt x="f609" y="f105"/>
                    <a:pt x="f607" y="f608"/>
                  </a:cubicBezTo>
                  <a:close/>
                  <a:moveTo>
                    <a:pt x="f612" y="f126"/>
                  </a:moveTo>
                  <a:cubicBezTo>
                    <a:pt x="f613" y="f611"/>
                    <a:pt x="f614" y="f256"/>
                    <a:pt x="f615" y="f494"/>
                  </a:cubicBezTo>
                  <a:cubicBezTo>
                    <a:pt x="f614" y="f256"/>
                    <a:pt x="f613" y="f611"/>
                    <a:pt x="f612" y="f126"/>
                  </a:cubicBezTo>
                  <a:close/>
                  <a:moveTo>
                    <a:pt x="f615" y="f494"/>
                  </a:moveTo>
                  <a:cubicBezTo>
                    <a:pt x="f616" y="f362"/>
                    <a:pt x="f617" y="f618"/>
                    <a:pt x="f619" y="f620"/>
                  </a:cubicBezTo>
                  <a:cubicBezTo>
                    <a:pt x="f617" y="f618"/>
                    <a:pt x="f616" y="f362"/>
                    <a:pt x="f615" y="f494"/>
                  </a:cubicBezTo>
                  <a:close/>
                  <a:moveTo>
                    <a:pt x="f619" y="f620"/>
                  </a:moveTo>
                  <a:cubicBezTo>
                    <a:pt x="f621" y="f81"/>
                    <a:pt x="f622" y="f221"/>
                    <a:pt x="f623" y="f624"/>
                  </a:cubicBezTo>
                  <a:cubicBezTo>
                    <a:pt x="f622" y="f221"/>
                    <a:pt x="f621" y="f81"/>
                    <a:pt x="f619" y="f620"/>
                  </a:cubicBezTo>
                  <a:close/>
                  <a:moveTo>
                    <a:pt x="f623" y="f624"/>
                  </a:moveTo>
                  <a:cubicBezTo>
                    <a:pt x="f625" y="f20"/>
                    <a:pt x="f626" y="f70"/>
                    <a:pt x="f627" y="f628"/>
                  </a:cubicBezTo>
                  <a:cubicBezTo>
                    <a:pt x="f626" y="f70"/>
                    <a:pt x="f625" y="f20"/>
                    <a:pt x="f623" y="f624"/>
                  </a:cubicBezTo>
                  <a:close/>
                  <a:moveTo>
                    <a:pt x="f627" y="f628"/>
                  </a:moveTo>
                  <a:cubicBezTo>
                    <a:pt x="f629" y="f630"/>
                    <a:pt x="f631" y="f632"/>
                    <a:pt x="f633" y="f62"/>
                  </a:cubicBezTo>
                  <a:cubicBezTo>
                    <a:pt x="f631" y="f632"/>
                    <a:pt x="f629" y="f630"/>
                    <a:pt x="f627" y="f628"/>
                  </a:cubicBezTo>
                  <a:close/>
                  <a:moveTo>
                    <a:pt x="f633" y="f62"/>
                  </a:moveTo>
                  <a:cubicBezTo>
                    <a:pt x="f634" y="f635"/>
                    <a:pt x="f636" y="f637"/>
                    <a:pt x="f638" y="f639"/>
                  </a:cubicBezTo>
                  <a:cubicBezTo>
                    <a:pt x="f636" y="f637"/>
                    <a:pt x="f634" y="f635"/>
                    <a:pt x="f633" y="f62"/>
                  </a:cubicBezTo>
                  <a:close/>
                  <a:moveTo>
                    <a:pt x="f638" y="f639"/>
                  </a:moveTo>
                  <a:cubicBezTo>
                    <a:pt x="f640" y="f641"/>
                    <a:pt x="f642" y="f643"/>
                    <a:pt x="f644" y="f645"/>
                  </a:cubicBezTo>
                  <a:cubicBezTo>
                    <a:pt x="f642" y="f643"/>
                    <a:pt x="f640" y="f641"/>
                    <a:pt x="f638" y="f639"/>
                  </a:cubicBezTo>
                  <a:close/>
                  <a:moveTo>
                    <a:pt x="f644" y="f645"/>
                  </a:moveTo>
                  <a:cubicBezTo>
                    <a:pt x="f646" y="f647"/>
                    <a:pt x="f648" y="f649"/>
                    <a:pt x="f650" y="f651"/>
                  </a:cubicBezTo>
                  <a:cubicBezTo>
                    <a:pt x="f648" y="f649"/>
                    <a:pt x="f646" y="f647"/>
                    <a:pt x="f644" y="f645"/>
                  </a:cubicBezTo>
                  <a:close/>
                  <a:moveTo>
                    <a:pt x="f650" y="f651"/>
                  </a:moveTo>
                  <a:cubicBezTo>
                    <a:pt x="f652" y="f653"/>
                    <a:pt x="f654" y="f655"/>
                    <a:pt x="f656" y="f657"/>
                  </a:cubicBezTo>
                  <a:cubicBezTo>
                    <a:pt x="f654" y="f655"/>
                    <a:pt x="f652" y="f653"/>
                    <a:pt x="f650" y="f651"/>
                  </a:cubicBezTo>
                  <a:close/>
                  <a:moveTo>
                    <a:pt x="f656" y="f657"/>
                  </a:moveTo>
                  <a:cubicBezTo>
                    <a:pt x="f658" y="f657"/>
                    <a:pt x="f659" y="f660"/>
                    <a:pt x="f661" y="f662"/>
                  </a:cubicBezTo>
                  <a:cubicBezTo>
                    <a:pt x="f659" y="f660"/>
                    <a:pt x="f658" y="f657"/>
                    <a:pt x="f656" y="f657"/>
                  </a:cubicBezTo>
                  <a:close/>
                  <a:moveTo>
                    <a:pt x="f661" y="f662"/>
                  </a:moveTo>
                  <a:cubicBezTo>
                    <a:pt x="f661" y="f663"/>
                    <a:pt x="f664" y="f665"/>
                    <a:pt x="f664" y="f666"/>
                  </a:cubicBezTo>
                  <a:cubicBezTo>
                    <a:pt x="f664" y="f665"/>
                    <a:pt x="f661" y="f663"/>
                    <a:pt x="f661" y="f662"/>
                  </a:cubicBezTo>
                  <a:close/>
                  <a:moveTo>
                    <a:pt x="f664" y="f666"/>
                  </a:moveTo>
                  <a:cubicBezTo>
                    <a:pt x="f667" y="f668"/>
                    <a:pt x="f669" y="f670"/>
                    <a:pt x="f671" y="f46"/>
                  </a:cubicBezTo>
                  <a:cubicBezTo>
                    <a:pt x="f669" y="f670"/>
                    <a:pt x="f667" y="f668"/>
                    <a:pt x="f664" y="f666"/>
                  </a:cubicBezTo>
                  <a:close/>
                  <a:moveTo>
                    <a:pt x="f671" y="f46"/>
                  </a:moveTo>
                  <a:cubicBezTo>
                    <a:pt x="f672" y="f645"/>
                    <a:pt x="f673" y="f674"/>
                    <a:pt x="f675" y="f635"/>
                  </a:cubicBezTo>
                  <a:cubicBezTo>
                    <a:pt x="f673" y="f674"/>
                    <a:pt x="f672" y="f645"/>
                    <a:pt x="f671" y="f46"/>
                  </a:cubicBezTo>
                  <a:close/>
                  <a:moveTo>
                    <a:pt x="f675" y="f635"/>
                  </a:moveTo>
                  <a:cubicBezTo>
                    <a:pt x="f676" y="f677"/>
                    <a:pt x="f678" y="f679"/>
                    <a:pt x="f680" y="f681"/>
                  </a:cubicBezTo>
                  <a:cubicBezTo>
                    <a:pt x="f678" y="f679"/>
                    <a:pt x="f676" y="f677"/>
                    <a:pt x="f675" y="f635"/>
                  </a:cubicBezTo>
                  <a:close/>
                  <a:moveTo>
                    <a:pt x="f680" y="f681"/>
                  </a:moveTo>
                  <a:cubicBezTo>
                    <a:pt x="f682" y="f683"/>
                    <a:pt x="f684" y="f685"/>
                    <a:pt x="f686" y="f687"/>
                  </a:cubicBezTo>
                  <a:cubicBezTo>
                    <a:pt x="f684" y="f685"/>
                    <a:pt x="f682" y="f683"/>
                    <a:pt x="f680" y="f681"/>
                  </a:cubicBezTo>
                  <a:close/>
                  <a:moveTo>
                    <a:pt x="f686" y="f687"/>
                  </a:moveTo>
                  <a:cubicBezTo>
                    <a:pt x="f688" y="f679"/>
                    <a:pt x="f689" y="f215"/>
                    <a:pt x="f690" y="f215"/>
                  </a:cubicBezTo>
                  <a:cubicBezTo>
                    <a:pt x="f689" y="f215"/>
                    <a:pt x="f688" y="f679"/>
                    <a:pt x="f686" y="f687"/>
                  </a:cubicBezTo>
                  <a:close/>
                  <a:moveTo>
                    <a:pt x="f690" y="f215"/>
                  </a:moveTo>
                  <a:cubicBezTo>
                    <a:pt x="f691" y="f692"/>
                    <a:pt x="f693" y="f628"/>
                    <a:pt x="f694" y="f208"/>
                  </a:cubicBezTo>
                  <a:cubicBezTo>
                    <a:pt x="f693" y="f628"/>
                    <a:pt x="f691" y="f692"/>
                    <a:pt x="f690" y="f215"/>
                  </a:cubicBezTo>
                  <a:close/>
                  <a:moveTo>
                    <a:pt x="f694" y="f208"/>
                  </a:moveTo>
                  <a:cubicBezTo>
                    <a:pt x="f695" y="f696"/>
                    <a:pt x="f697" y="f544"/>
                    <a:pt x="f698" y="f97"/>
                  </a:cubicBezTo>
                  <a:cubicBezTo>
                    <a:pt x="f697" y="f544"/>
                    <a:pt x="f695" y="f696"/>
                    <a:pt x="f694" y="f208"/>
                  </a:cubicBezTo>
                  <a:close/>
                  <a:moveTo>
                    <a:pt x="f698" y="f97"/>
                  </a:moveTo>
                  <a:cubicBezTo>
                    <a:pt x="f699" y="f554"/>
                    <a:pt x="f700" y="f87"/>
                    <a:pt x="f701" y="f544"/>
                  </a:cubicBezTo>
                  <a:cubicBezTo>
                    <a:pt x="f700" y="f87"/>
                    <a:pt x="f699" y="f554"/>
                    <a:pt x="f698" y="f97"/>
                  </a:cubicBezTo>
                  <a:close/>
                  <a:moveTo>
                    <a:pt x="f701" y="f544"/>
                  </a:moveTo>
                  <a:cubicBezTo>
                    <a:pt x="f702" y="f524"/>
                    <a:pt x="f703" y="f704"/>
                    <a:pt x="f705" y="f706"/>
                  </a:cubicBezTo>
                  <a:cubicBezTo>
                    <a:pt x="f703" y="f704"/>
                    <a:pt x="f702" y="f524"/>
                    <a:pt x="f701" y="f544"/>
                  </a:cubicBezTo>
                  <a:close/>
                  <a:moveTo>
                    <a:pt x="f705" y="f706"/>
                  </a:moveTo>
                  <a:cubicBezTo>
                    <a:pt x="f707" y="f708"/>
                    <a:pt x="f709" y="f526"/>
                    <a:pt x="f710" y="f81"/>
                  </a:cubicBezTo>
                  <a:cubicBezTo>
                    <a:pt x="f709" y="f526"/>
                    <a:pt x="f707" y="f708"/>
                    <a:pt x="f705" y="f706"/>
                  </a:cubicBezTo>
                  <a:close/>
                  <a:moveTo>
                    <a:pt x="f710" y="f81"/>
                  </a:moveTo>
                  <a:cubicBezTo>
                    <a:pt x="f711" y="f712"/>
                    <a:pt x="f713" y="f554"/>
                    <a:pt x="f714" y="f715"/>
                  </a:cubicBezTo>
                  <a:cubicBezTo>
                    <a:pt x="f713" y="f554"/>
                    <a:pt x="f711" y="f712"/>
                    <a:pt x="f710" y="f81"/>
                  </a:cubicBezTo>
                  <a:close/>
                  <a:moveTo>
                    <a:pt x="f714" y="f715"/>
                  </a:moveTo>
                  <a:cubicBezTo>
                    <a:pt x="f716" y="f717"/>
                    <a:pt x="f718" y="f719"/>
                    <a:pt x="f720" y="f721"/>
                  </a:cubicBezTo>
                  <a:cubicBezTo>
                    <a:pt x="f718" y="f719"/>
                    <a:pt x="f716" y="f717"/>
                    <a:pt x="f714" y="f715"/>
                  </a:cubicBezTo>
                  <a:close/>
                  <a:moveTo>
                    <a:pt x="f720" y="f721"/>
                  </a:moveTo>
                  <a:cubicBezTo>
                    <a:pt x="f722" y="f507"/>
                    <a:pt x="f723" y="f181"/>
                    <a:pt x="f724" y="f725"/>
                  </a:cubicBezTo>
                  <a:cubicBezTo>
                    <a:pt x="f723" y="f181"/>
                    <a:pt x="f722" y="f507"/>
                    <a:pt x="f720" y="f721"/>
                  </a:cubicBezTo>
                  <a:close/>
                  <a:moveTo>
                    <a:pt x="f724" y="f725"/>
                  </a:moveTo>
                  <a:cubicBezTo>
                    <a:pt x="f726" y="f87"/>
                    <a:pt x="f727" y="f81"/>
                    <a:pt x="f728" y="f528"/>
                  </a:cubicBezTo>
                  <a:cubicBezTo>
                    <a:pt x="f727" y="f81"/>
                    <a:pt x="f726" y="f87"/>
                    <a:pt x="f724" y="f725"/>
                  </a:cubicBezTo>
                  <a:close/>
                  <a:moveTo>
                    <a:pt x="f728" y="f528"/>
                  </a:moveTo>
                  <a:cubicBezTo>
                    <a:pt x="f729" y="f30"/>
                    <a:pt x="f730" y="f225"/>
                    <a:pt x="f731" y="f8"/>
                  </a:cubicBezTo>
                  <a:cubicBezTo>
                    <a:pt x="f730" y="f225"/>
                    <a:pt x="f729" y="f30"/>
                    <a:pt x="f728" y="f528"/>
                  </a:cubicBezTo>
                  <a:close/>
                  <a:moveTo>
                    <a:pt x="f731" y="f8"/>
                  </a:moveTo>
                  <a:cubicBezTo>
                    <a:pt x="f732" y="f544"/>
                    <a:pt x="f733" y="f526"/>
                    <a:pt x="f734" y="f524"/>
                  </a:cubicBezTo>
                  <a:cubicBezTo>
                    <a:pt x="f733" y="f526"/>
                    <a:pt x="f732" y="f544"/>
                    <a:pt x="f731" y="f8"/>
                  </a:cubicBezTo>
                  <a:close/>
                  <a:moveTo>
                    <a:pt x="f734" y="f524"/>
                  </a:moveTo>
                  <a:cubicBezTo>
                    <a:pt x="f735" y="f736"/>
                    <a:pt x="f737" y="f24"/>
                    <a:pt x="f738" y="f739"/>
                  </a:cubicBezTo>
                  <a:cubicBezTo>
                    <a:pt x="f737" y="f24"/>
                    <a:pt x="f735" y="f736"/>
                    <a:pt x="f734" y="f524"/>
                  </a:cubicBezTo>
                  <a:close/>
                  <a:moveTo>
                    <a:pt x="f738" y="f739"/>
                  </a:moveTo>
                  <a:cubicBezTo>
                    <a:pt x="f740" y="f68"/>
                    <a:pt x="f741" y="f70"/>
                    <a:pt x="f742" y="f72"/>
                  </a:cubicBezTo>
                  <a:cubicBezTo>
                    <a:pt x="f741" y="f70"/>
                    <a:pt x="f740" y="f68"/>
                    <a:pt x="f738" y="f739"/>
                  </a:cubicBezTo>
                  <a:close/>
                  <a:moveTo>
                    <a:pt x="f742" y="f72"/>
                  </a:moveTo>
                  <a:cubicBezTo>
                    <a:pt x="f743" y="f744"/>
                    <a:pt x="f745" y="f744"/>
                    <a:pt x="f746" y="f18"/>
                  </a:cubicBezTo>
                  <a:cubicBezTo>
                    <a:pt x="f745" y="f744"/>
                    <a:pt x="f743" y="f744"/>
                    <a:pt x="f742" y="f72"/>
                  </a:cubicBezTo>
                  <a:close/>
                  <a:moveTo>
                    <a:pt x="f746" y="f18"/>
                  </a:moveTo>
                  <a:cubicBezTo>
                    <a:pt x="f747" y="f748"/>
                    <a:pt x="f749" y="f750"/>
                    <a:pt x="f751" y="f44"/>
                  </a:cubicBezTo>
                  <a:cubicBezTo>
                    <a:pt x="f749" y="f750"/>
                    <a:pt x="f747" y="f748"/>
                    <a:pt x="f746" y="f18"/>
                  </a:cubicBezTo>
                  <a:close/>
                  <a:moveTo>
                    <a:pt x="f751" y="f44"/>
                  </a:moveTo>
                  <a:cubicBezTo>
                    <a:pt x="f752" y="f42"/>
                    <a:pt x="f753" y="f40"/>
                    <a:pt x="f754" y="f38"/>
                  </a:cubicBezTo>
                  <a:cubicBezTo>
                    <a:pt x="f753" y="f40"/>
                    <a:pt x="f752" y="f42"/>
                    <a:pt x="f751" y="f44"/>
                  </a:cubicBezTo>
                  <a:close/>
                  <a:moveTo>
                    <a:pt x="f754" y="f38"/>
                  </a:moveTo>
                  <a:cubicBezTo>
                    <a:pt x="f755" y="f641"/>
                    <a:pt x="f756" y="f757"/>
                    <a:pt x="f758" y="f665"/>
                  </a:cubicBezTo>
                  <a:cubicBezTo>
                    <a:pt x="f756" y="f757"/>
                    <a:pt x="f755" y="f641"/>
                    <a:pt x="f754" y="f38"/>
                  </a:cubicBezTo>
                  <a:close/>
                  <a:moveTo>
                    <a:pt x="f758" y="f665"/>
                  </a:moveTo>
                  <a:cubicBezTo>
                    <a:pt x="f759" y="f760"/>
                    <a:pt x="f761" y="f762"/>
                    <a:pt x="f763" y="f764"/>
                  </a:cubicBezTo>
                  <a:cubicBezTo>
                    <a:pt x="f761" y="f762"/>
                    <a:pt x="f759" y="f760"/>
                    <a:pt x="f758" y="f665"/>
                  </a:cubicBezTo>
                  <a:close/>
                  <a:moveTo>
                    <a:pt x="f763" y="f764"/>
                  </a:moveTo>
                  <a:cubicBezTo>
                    <a:pt x="f765" y="f641"/>
                    <a:pt x="f766" y="f660"/>
                    <a:pt x="f767" y="f647"/>
                  </a:cubicBezTo>
                  <a:cubicBezTo>
                    <a:pt x="f766" y="f660"/>
                    <a:pt x="f765" y="f641"/>
                    <a:pt x="f763" y="f764"/>
                  </a:cubicBezTo>
                  <a:close/>
                  <a:moveTo>
                    <a:pt x="f767" y="f647"/>
                  </a:moveTo>
                  <a:cubicBezTo>
                    <a:pt x="f768" y="f38"/>
                    <a:pt x="f769" y="f663"/>
                    <a:pt x="f770" y="f771"/>
                  </a:cubicBezTo>
                  <a:cubicBezTo>
                    <a:pt x="f769" y="f663"/>
                    <a:pt x="f768" y="f38"/>
                    <a:pt x="f767" y="f647"/>
                  </a:cubicBezTo>
                  <a:close/>
                  <a:moveTo>
                    <a:pt x="f770" y="f771"/>
                  </a:moveTo>
                  <a:cubicBezTo>
                    <a:pt x="f772" y="f771"/>
                    <a:pt x="f773" y="f771"/>
                    <a:pt x="f774" y="f771"/>
                  </a:cubicBezTo>
                  <a:cubicBezTo>
                    <a:pt x="f773" y="f771"/>
                    <a:pt x="f772" y="f771"/>
                    <a:pt x="f770" y="f771"/>
                  </a:cubicBezTo>
                  <a:close/>
                  <a:moveTo>
                    <a:pt x="f774" y="f771"/>
                  </a:moveTo>
                  <a:cubicBezTo>
                    <a:pt x="f775" y="f776"/>
                    <a:pt x="f777" y="f778"/>
                    <a:pt x="f779" y="f780"/>
                  </a:cubicBezTo>
                  <a:cubicBezTo>
                    <a:pt x="f777" y="f778"/>
                    <a:pt x="f775" y="f776"/>
                    <a:pt x="f774" y="f771"/>
                  </a:cubicBezTo>
                  <a:close/>
                  <a:moveTo>
                    <a:pt x="f779" y="f780"/>
                  </a:moveTo>
                  <a:cubicBezTo>
                    <a:pt x="f781" y="f778"/>
                    <a:pt x="f782" y="f783"/>
                    <a:pt x="f784" y="f760"/>
                  </a:cubicBezTo>
                  <a:cubicBezTo>
                    <a:pt x="f782" y="f783"/>
                    <a:pt x="f781" y="f778"/>
                    <a:pt x="f779" y="f780"/>
                  </a:cubicBezTo>
                  <a:close/>
                  <a:moveTo>
                    <a:pt x="f784" y="f760"/>
                  </a:moveTo>
                  <a:cubicBezTo>
                    <a:pt x="f785" y="f760"/>
                    <a:pt x="f786" y="f787"/>
                    <a:pt x="f788" y="f762"/>
                  </a:cubicBezTo>
                  <a:cubicBezTo>
                    <a:pt x="f786" y="f787"/>
                    <a:pt x="f785" y="f760"/>
                    <a:pt x="f784" y="f760"/>
                  </a:cubicBezTo>
                  <a:close/>
                  <a:moveTo>
                    <a:pt x="f788" y="f762"/>
                  </a:moveTo>
                  <a:cubicBezTo>
                    <a:pt x="f789" y="f790"/>
                    <a:pt x="f791" y="f792"/>
                    <a:pt x="f793" y="f635"/>
                  </a:cubicBezTo>
                  <a:cubicBezTo>
                    <a:pt x="f791" y="f792"/>
                    <a:pt x="f789" y="f790"/>
                    <a:pt x="f788" y="f762"/>
                  </a:cubicBezTo>
                  <a:close/>
                  <a:moveTo>
                    <a:pt x="f793" y="f635"/>
                  </a:moveTo>
                  <a:cubicBezTo>
                    <a:pt x="f794" y="f38"/>
                    <a:pt x="f795" y="f796"/>
                    <a:pt x="f797" y="f798"/>
                  </a:cubicBezTo>
                  <a:cubicBezTo>
                    <a:pt x="f795" y="f796"/>
                    <a:pt x="f794" y="f38"/>
                    <a:pt x="f793" y="f635"/>
                  </a:cubicBezTo>
                  <a:close/>
                  <a:moveTo>
                    <a:pt x="f797" y="f798"/>
                  </a:moveTo>
                  <a:cubicBezTo>
                    <a:pt x="f799" y="f663"/>
                    <a:pt x="f800" y="f641"/>
                    <a:pt x="f801" y="f802"/>
                  </a:cubicBezTo>
                  <a:cubicBezTo>
                    <a:pt x="f800" y="f641"/>
                    <a:pt x="f799" y="f663"/>
                    <a:pt x="f797" y="f798"/>
                  </a:cubicBezTo>
                  <a:close/>
                  <a:moveTo>
                    <a:pt x="f801" y="f802"/>
                  </a:moveTo>
                  <a:cubicBezTo>
                    <a:pt x="f803" y="f804"/>
                    <a:pt x="f805" y="f679"/>
                    <a:pt x="f806" y="f807"/>
                  </a:cubicBezTo>
                  <a:cubicBezTo>
                    <a:pt x="f805" y="f679"/>
                    <a:pt x="f803" y="f804"/>
                    <a:pt x="f801" y="f802"/>
                  </a:cubicBezTo>
                  <a:close/>
                  <a:moveTo>
                    <a:pt x="f806" y="f807"/>
                  </a:moveTo>
                  <a:cubicBezTo>
                    <a:pt x="f808" y="f683"/>
                    <a:pt x="f809" y="f651"/>
                    <a:pt x="f810" y="f811"/>
                  </a:cubicBezTo>
                  <a:cubicBezTo>
                    <a:pt x="f809" y="f651"/>
                    <a:pt x="f808" y="f683"/>
                    <a:pt x="f806" y="f807"/>
                  </a:cubicBezTo>
                  <a:close/>
                  <a:moveTo>
                    <a:pt x="f810" y="f811"/>
                  </a:moveTo>
                  <a:cubicBezTo>
                    <a:pt x="f812" y="f651"/>
                    <a:pt x="f813" y="f44"/>
                    <a:pt x="f814" y="f815"/>
                  </a:cubicBezTo>
                  <a:cubicBezTo>
                    <a:pt x="f813" y="f44"/>
                    <a:pt x="f812" y="f651"/>
                    <a:pt x="f810" y="f811"/>
                  </a:cubicBezTo>
                  <a:close/>
                  <a:moveTo>
                    <a:pt x="f814" y="f815"/>
                  </a:moveTo>
                  <a:cubicBezTo>
                    <a:pt x="f816" y="f18"/>
                    <a:pt x="f817" y="f76"/>
                    <a:pt x="f818" y="f819"/>
                  </a:cubicBezTo>
                  <a:cubicBezTo>
                    <a:pt x="f817" y="f76"/>
                    <a:pt x="f816" y="f18"/>
                    <a:pt x="f814" y="f815"/>
                  </a:cubicBezTo>
                  <a:close/>
                  <a:moveTo>
                    <a:pt x="f818" y="f819"/>
                  </a:moveTo>
                  <a:cubicBezTo>
                    <a:pt x="f820" y="f194"/>
                    <a:pt x="f821" y="f544"/>
                    <a:pt x="f822" y="f540"/>
                  </a:cubicBezTo>
                  <a:cubicBezTo>
                    <a:pt x="f821" y="f544"/>
                    <a:pt x="f820" y="f194"/>
                    <a:pt x="f818" y="f819"/>
                  </a:cubicBezTo>
                  <a:close/>
                  <a:moveTo>
                    <a:pt x="f822" y="f540"/>
                  </a:moveTo>
                  <a:cubicBezTo>
                    <a:pt x="f823" y="f554"/>
                    <a:pt x="f824" y="f524"/>
                    <a:pt x="f825" y="f549"/>
                  </a:cubicBezTo>
                  <a:cubicBezTo>
                    <a:pt x="f824" y="f524"/>
                    <a:pt x="f823" y="f554"/>
                    <a:pt x="f822" y="f540"/>
                  </a:cubicBezTo>
                  <a:close/>
                  <a:moveTo>
                    <a:pt x="f825" y="f549"/>
                  </a:moveTo>
                  <a:cubicBezTo>
                    <a:pt x="f826" y="f85"/>
                    <a:pt x="f827" y="f335"/>
                    <a:pt x="f828" y="f168"/>
                  </a:cubicBezTo>
                  <a:cubicBezTo>
                    <a:pt x="f827" y="f335"/>
                    <a:pt x="f826" y="f85"/>
                    <a:pt x="f825" y="f549"/>
                  </a:cubicBezTo>
                  <a:close/>
                  <a:moveTo>
                    <a:pt x="f828" y="f168"/>
                  </a:moveTo>
                  <a:cubicBezTo>
                    <a:pt x="f829" y="f109"/>
                    <a:pt x="f830" y="f445"/>
                    <a:pt x="f831" y="f832"/>
                  </a:cubicBezTo>
                  <a:cubicBezTo>
                    <a:pt x="f830" y="f445"/>
                    <a:pt x="f829" y="f109"/>
                    <a:pt x="f828" y="f168"/>
                  </a:cubicBezTo>
                  <a:close/>
                  <a:moveTo>
                    <a:pt x="f831" y="f832"/>
                  </a:moveTo>
                  <a:cubicBezTo>
                    <a:pt x="f833" y="f482"/>
                    <a:pt x="f834" y="f835"/>
                    <a:pt x="f836" y="f1"/>
                  </a:cubicBezTo>
                  <a:cubicBezTo>
                    <a:pt x="f834" y="f835"/>
                    <a:pt x="f833" y="f482"/>
                    <a:pt x="f831" y="f832"/>
                  </a:cubicBezTo>
                  <a:close/>
                  <a:moveTo>
                    <a:pt x="f836" y="f1"/>
                  </a:moveTo>
                  <a:cubicBezTo>
                    <a:pt x="f837" y="f152"/>
                    <a:pt x="f838" y="f128"/>
                    <a:pt x="f839" y="f840"/>
                  </a:cubicBezTo>
                  <a:cubicBezTo>
                    <a:pt x="f838" y="f128"/>
                    <a:pt x="f837" y="f152"/>
                    <a:pt x="f836" y="f1"/>
                  </a:cubicBezTo>
                  <a:close/>
                  <a:moveTo>
                    <a:pt x="f839" y="f840"/>
                  </a:moveTo>
                  <a:cubicBezTo>
                    <a:pt x="f841" y="f123"/>
                    <a:pt x="f842" y="f843"/>
                    <a:pt x="f844" y="f309"/>
                  </a:cubicBezTo>
                  <a:cubicBezTo>
                    <a:pt x="f842" y="f843"/>
                    <a:pt x="f841" y="f123"/>
                    <a:pt x="f839" y="f840"/>
                  </a:cubicBezTo>
                  <a:close/>
                  <a:moveTo>
                    <a:pt x="f844" y="f309"/>
                  </a:moveTo>
                  <a:cubicBezTo>
                    <a:pt x="f844" y="f845"/>
                    <a:pt x="f844" y="f290"/>
                    <a:pt x="f846" y="f847"/>
                  </a:cubicBezTo>
                  <a:cubicBezTo>
                    <a:pt x="f844" y="f290"/>
                    <a:pt x="f844" y="f845"/>
                    <a:pt x="f844" y="f309"/>
                  </a:cubicBezTo>
                  <a:close/>
                  <a:moveTo>
                    <a:pt x="f846" y="f847"/>
                  </a:moveTo>
                  <a:cubicBezTo>
                    <a:pt x="f848" y="f287"/>
                    <a:pt x="f849" y="f304"/>
                    <a:pt x="f850" y="f300"/>
                  </a:cubicBezTo>
                  <a:cubicBezTo>
                    <a:pt x="f849" y="f304"/>
                    <a:pt x="f848" y="f287"/>
                    <a:pt x="f846" y="f847"/>
                  </a:cubicBezTo>
                  <a:close/>
                  <a:moveTo>
                    <a:pt x="f850" y="f300"/>
                  </a:moveTo>
                  <a:cubicBezTo>
                    <a:pt x="f851" y="f300"/>
                    <a:pt x="f852" y="f300"/>
                    <a:pt x="f853" y="f300"/>
                  </a:cubicBezTo>
                  <a:cubicBezTo>
                    <a:pt x="f852" y="f300"/>
                    <a:pt x="f851" y="f300"/>
                    <a:pt x="f850" y="f300"/>
                  </a:cubicBezTo>
                  <a:close/>
                  <a:moveTo>
                    <a:pt x="f853" y="f300"/>
                  </a:moveTo>
                  <a:cubicBezTo>
                    <a:pt x="f854" y="f855"/>
                    <a:pt x="f856" y="f855"/>
                    <a:pt x="f857" y="f855"/>
                  </a:cubicBezTo>
                  <a:cubicBezTo>
                    <a:pt x="f856" y="f855"/>
                    <a:pt x="f854" y="f855"/>
                    <a:pt x="f853" y="f300"/>
                  </a:cubicBezTo>
                  <a:close/>
                  <a:moveTo>
                    <a:pt x="f857" y="f855"/>
                  </a:moveTo>
                  <a:cubicBezTo>
                    <a:pt x="f858" y="f855"/>
                    <a:pt x="f859" y="f855"/>
                    <a:pt x="f860" y="f855"/>
                  </a:cubicBezTo>
                  <a:cubicBezTo>
                    <a:pt x="f859" y="f855"/>
                    <a:pt x="f858" y="f855"/>
                    <a:pt x="f857" y="f855"/>
                  </a:cubicBezTo>
                  <a:close/>
                  <a:moveTo>
                    <a:pt x="f860" y="f855"/>
                  </a:moveTo>
                  <a:cubicBezTo>
                    <a:pt x="f861" y="f117"/>
                    <a:pt x="f862" y="f382"/>
                    <a:pt x="f863" y="f269"/>
                  </a:cubicBezTo>
                  <a:cubicBezTo>
                    <a:pt x="f862" y="f382"/>
                    <a:pt x="f861" y="f117"/>
                    <a:pt x="f860" y="f855"/>
                  </a:cubicBezTo>
                  <a:close/>
                  <a:moveTo>
                    <a:pt x="f863" y="f269"/>
                  </a:moveTo>
                  <a:cubicBezTo>
                    <a:pt x="f864" y="f583"/>
                    <a:pt x="f865" y="f302"/>
                    <a:pt x="f866" y="f309"/>
                  </a:cubicBezTo>
                  <a:cubicBezTo>
                    <a:pt x="f865" y="f302"/>
                    <a:pt x="f864" y="f583"/>
                    <a:pt x="f863" y="f269"/>
                  </a:cubicBezTo>
                  <a:close/>
                  <a:moveTo>
                    <a:pt x="f866" y="f309"/>
                  </a:moveTo>
                  <a:cubicBezTo>
                    <a:pt x="f867" y="f868"/>
                    <a:pt x="f869" y="f258"/>
                    <a:pt x="f870" y="f438"/>
                  </a:cubicBezTo>
                  <a:cubicBezTo>
                    <a:pt x="f869" y="f258"/>
                    <a:pt x="f867" y="f868"/>
                    <a:pt x="f866" y="f309"/>
                  </a:cubicBezTo>
                  <a:close/>
                  <a:moveTo>
                    <a:pt x="f870" y="f438"/>
                  </a:moveTo>
                  <a:cubicBezTo>
                    <a:pt x="f871" y="f611"/>
                    <a:pt x="f872" y="f176"/>
                    <a:pt x="f873" y="f297"/>
                  </a:cubicBezTo>
                  <a:cubicBezTo>
                    <a:pt x="f872" y="f176"/>
                    <a:pt x="f871" y="f611"/>
                    <a:pt x="f870" y="f438"/>
                  </a:cubicBezTo>
                  <a:close/>
                  <a:moveTo>
                    <a:pt x="f873" y="f297"/>
                  </a:moveTo>
                  <a:cubicBezTo>
                    <a:pt x="f874" y="f139"/>
                    <a:pt x="f875" y="f295"/>
                    <a:pt x="f876" y="f300"/>
                  </a:cubicBezTo>
                  <a:cubicBezTo>
                    <a:pt x="f875" y="f295"/>
                    <a:pt x="f874" y="f139"/>
                    <a:pt x="f873" y="f297"/>
                  </a:cubicBezTo>
                  <a:close/>
                  <a:moveTo>
                    <a:pt x="f876" y="f300"/>
                  </a:moveTo>
                  <a:cubicBezTo>
                    <a:pt x="f876" y="f139"/>
                    <a:pt x="f877" y="f251"/>
                    <a:pt x="f877" y="f471"/>
                  </a:cubicBezTo>
                  <a:cubicBezTo>
                    <a:pt x="f877" y="f251"/>
                    <a:pt x="f876" y="f139"/>
                    <a:pt x="f876" y="f300"/>
                  </a:cubicBezTo>
                  <a:close/>
                  <a:moveTo>
                    <a:pt x="f877" y="f471"/>
                  </a:moveTo>
                  <a:cubicBezTo>
                    <a:pt x="f878" y="f441"/>
                    <a:pt x="f879" y="f443"/>
                    <a:pt x="f880" y="f144"/>
                  </a:cubicBezTo>
                  <a:cubicBezTo>
                    <a:pt x="f879" y="f443"/>
                    <a:pt x="f878" y="f441"/>
                    <a:pt x="f877" y="f471"/>
                  </a:cubicBezTo>
                  <a:close/>
                  <a:moveTo>
                    <a:pt x="f880" y="f144"/>
                  </a:moveTo>
                  <a:cubicBezTo>
                    <a:pt x="f881" y="f882"/>
                    <a:pt x="f883" y="f456"/>
                    <a:pt x="f884" y="f360"/>
                  </a:cubicBezTo>
                  <a:cubicBezTo>
                    <a:pt x="f883" y="f456"/>
                    <a:pt x="f881" y="f882"/>
                    <a:pt x="f880" y="f144"/>
                  </a:cubicBezTo>
                  <a:close/>
                  <a:moveTo>
                    <a:pt x="f884" y="f360"/>
                  </a:moveTo>
                  <a:cubicBezTo>
                    <a:pt x="f885" y="f348"/>
                    <a:pt x="f886" y="f721"/>
                    <a:pt x="f887" y="f618"/>
                  </a:cubicBezTo>
                  <a:cubicBezTo>
                    <a:pt x="f886" y="f721"/>
                    <a:pt x="f885" y="f348"/>
                    <a:pt x="f884" y="f360"/>
                  </a:cubicBezTo>
                  <a:close/>
                  <a:moveTo>
                    <a:pt x="f887" y="f618"/>
                  </a:moveTo>
                  <a:cubicBezTo>
                    <a:pt x="f888" y="f618"/>
                    <a:pt x="f889" y="f890"/>
                    <a:pt x="f891" y="f890"/>
                  </a:cubicBezTo>
                  <a:cubicBezTo>
                    <a:pt x="f889" y="f890"/>
                    <a:pt x="f888" y="f618"/>
                    <a:pt x="f887" y="f618"/>
                  </a:cubicBezTo>
                  <a:close/>
                  <a:moveTo>
                    <a:pt x="f891" y="f890"/>
                  </a:moveTo>
                  <a:cubicBezTo>
                    <a:pt x="f892" y="f542"/>
                    <a:pt x="f893" y="f894"/>
                    <a:pt x="f895" y="f896"/>
                  </a:cubicBezTo>
                  <a:cubicBezTo>
                    <a:pt x="f893" y="f894"/>
                    <a:pt x="f892" y="f542"/>
                    <a:pt x="f891" y="f890"/>
                  </a:cubicBezTo>
                  <a:close/>
                  <a:moveTo>
                    <a:pt x="f895" y="f896"/>
                  </a:moveTo>
                  <a:cubicBezTo>
                    <a:pt x="f897" y="f898"/>
                    <a:pt x="f899" y="f900"/>
                    <a:pt x="f901" y="f902"/>
                  </a:cubicBezTo>
                  <a:cubicBezTo>
                    <a:pt x="f899" y="f900"/>
                    <a:pt x="f897" y="f898"/>
                    <a:pt x="f895" y="f896"/>
                  </a:cubicBezTo>
                  <a:close/>
                  <a:moveTo>
                    <a:pt x="f901" y="f902"/>
                  </a:moveTo>
                  <a:cubicBezTo>
                    <a:pt x="f903" y="f647"/>
                    <a:pt x="f904" y="f905"/>
                    <a:pt x="f906" y="f40"/>
                  </a:cubicBezTo>
                  <a:cubicBezTo>
                    <a:pt x="f904" y="f905"/>
                    <a:pt x="f903" y="f647"/>
                    <a:pt x="f901" y="f902"/>
                  </a:cubicBezTo>
                  <a:close/>
                  <a:moveTo>
                    <a:pt x="f906" y="f40"/>
                  </a:moveTo>
                  <a:cubicBezTo>
                    <a:pt x="f907" y="f662"/>
                    <a:pt x="f908" y="f802"/>
                    <a:pt x="f909" y="f910"/>
                  </a:cubicBezTo>
                  <a:cubicBezTo>
                    <a:pt x="f908" y="f802"/>
                    <a:pt x="f907" y="f662"/>
                    <a:pt x="f906" y="f40"/>
                  </a:cubicBezTo>
                  <a:close/>
                  <a:moveTo>
                    <a:pt x="f909" y="f910"/>
                  </a:moveTo>
                  <a:cubicBezTo>
                    <a:pt x="f911" y="f796"/>
                    <a:pt x="f912" y="f38"/>
                    <a:pt x="f913" y="f674"/>
                  </a:cubicBezTo>
                  <a:cubicBezTo>
                    <a:pt x="f912" y="f38"/>
                    <a:pt x="f911" y="f796"/>
                    <a:pt x="f909" y="f910"/>
                  </a:cubicBezTo>
                  <a:close/>
                  <a:moveTo>
                    <a:pt x="f913" y="f674"/>
                  </a:moveTo>
                  <a:cubicBezTo>
                    <a:pt x="f914" y="f796"/>
                    <a:pt x="f915" y="f48"/>
                    <a:pt x="f916" y="f917"/>
                  </a:cubicBezTo>
                  <a:cubicBezTo>
                    <a:pt x="f915" y="f48"/>
                    <a:pt x="f914" y="f796"/>
                    <a:pt x="f913" y="f674"/>
                  </a:cubicBezTo>
                  <a:close/>
                  <a:moveTo>
                    <a:pt x="f916" y="f917"/>
                  </a:moveTo>
                  <a:cubicBezTo>
                    <a:pt x="f918" y="f919"/>
                    <a:pt x="f920" y="f666"/>
                    <a:pt x="f921" y="f922"/>
                  </a:cubicBezTo>
                  <a:cubicBezTo>
                    <a:pt x="f920" y="f666"/>
                    <a:pt x="f918" y="f919"/>
                    <a:pt x="f916" y="f917"/>
                  </a:cubicBezTo>
                  <a:close/>
                  <a:moveTo>
                    <a:pt x="f921" y="f922"/>
                  </a:moveTo>
                  <a:cubicBezTo>
                    <a:pt x="f923" y="f924"/>
                    <a:pt x="f925" y="f926"/>
                    <a:pt x="f927" y="f928"/>
                  </a:cubicBezTo>
                  <a:cubicBezTo>
                    <a:pt x="f925" y="f926"/>
                    <a:pt x="f923" y="f924"/>
                    <a:pt x="f921" y="f922"/>
                  </a:cubicBezTo>
                  <a:close/>
                  <a:moveTo>
                    <a:pt x="f927" y="f928"/>
                  </a:moveTo>
                  <a:cubicBezTo>
                    <a:pt x="f929" y="f930"/>
                    <a:pt x="f931" y="f932"/>
                    <a:pt x="f933" y="f934"/>
                  </a:cubicBezTo>
                  <a:cubicBezTo>
                    <a:pt x="f931" y="f932"/>
                    <a:pt x="f929" y="f930"/>
                    <a:pt x="f927" y="f928"/>
                  </a:cubicBezTo>
                  <a:close/>
                  <a:moveTo>
                    <a:pt x="f933" y="f934"/>
                  </a:moveTo>
                  <a:cubicBezTo>
                    <a:pt x="f935" y="f936"/>
                    <a:pt x="f937" y="f919"/>
                    <a:pt x="f938" y="f939"/>
                  </a:cubicBezTo>
                  <a:cubicBezTo>
                    <a:pt x="f937" y="f919"/>
                    <a:pt x="f935" y="f936"/>
                    <a:pt x="f933" y="f934"/>
                  </a:cubicBezTo>
                  <a:close/>
                  <a:moveTo>
                    <a:pt x="f938" y="f939"/>
                  </a:moveTo>
                  <a:cubicBezTo>
                    <a:pt x="f940" y="f941"/>
                    <a:pt x="f942" y="f943"/>
                    <a:pt x="f944" y="f52"/>
                  </a:cubicBezTo>
                  <a:cubicBezTo>
                    <a:pt x="f942" y="f943"/>
                    <a:pt x="f940" y="f941"/>
                    <a:pt x="f938" y="f939"/>
                  </a:cubicBezTo>
                  <a:close/>
                  <a:moveTo>
                    <a:pt x="f944" y="f52"/>
                  </a:moveTo>
                  <a:cubicBezTo>
                    <a:pt x="f945" y="f946"/>
                    <a:pt x="f947" y="f54"/>
                    <a:pt x="f948" y="f949"/>
                  </a:cubicBezTo>
                  <a:cubicBezTo>
                    <a:pt x="f947" y="f54"/>
                    <a:pt x="f945" y="f946"/>
                    <a:pt x="f944" y="f52"/>
                  </a:cubicBezTo>
                  <a:close/>
                  <a:moveTo>
                    <a:pt x="f948" y="f949"/>
                  </a:moveTo>
                  <a:cubicBezTo>
                    <a:pt x="f950" y="f54"/>
                    <a:pt x="f951" y="f928"/>
                    <a:pt x="f952" y="f953"/>
                  </a:cubicBezTo>
                  <a:cubicBezTo>
                    <a:pt x="f951" y="f928"/>
                    <a:pt x="f950" y="f54"/>
                    <a:pt x="f948" y="f949"/>
                  </a:cubicBezTo>
                  <a:close/>
                  <a:moveTo>
                    <a:pt x="f952" y="f953"/>
                  </a:moveTo>
                  <a:cubicBezTo>
                    <a:pt x="f954" y="f955"/>
                    <a:pt x="f956" y="f957"/>
                    <a:pt x="f958" y="f959"/>
                  </a:cubicBezTo>
                  <a:cubicBezTo>
                    <a:pt x="f956" y="f957"/>
                    <a:pt x="f954" y="f955"/>
                    <a:pt x="f952" y="f953"/>
                  </a:cubicBezTo>
                  <a:close/>
                  <a:moveTo>
                    <a:pt x="f958" y="f959"/>
                  </a:moveTo>
                  <a:cubicBezTo>
                    <a:pt x="f960" y="f50"/>
                    <a:pt x="f961" y="f962"/>
                    <a:pt x="f963" y="f964"/>
                  </a:cubicBezTo>
                  <a:cubicBezTo>
                    <a:pt x="f961" y="f962"/>
                    <a:pt x="f960" y="f50"/>
                    <a:pt x="f958" y="f959"/>
                  </a:cubicBezTo>
                  <a:close/>
                  <a:moveTo>
                    <a:pt x="f963" y="f964"/>
                  </a:moveTo>
                  <a:cubicBezTo>
                    <a:pt x="f965" y="f58"/>
                    <a:pt x="f966" y="f967"/>
                    <a:pt x="f968" y="f934"/>
                  </a:cubicBezTo>
                  <a:cubicBezTo>
                    <a:pt x="f966" y="f967"/>
                    <a:pt x="f965" y="f58"/>
                    <a:pt x="f963" y="f964"/>
                  </a:cubicBezTo>
                  <a:close/>
                  <a:moveTo>
                    <a:pt x="f968" y="f934"/>
                  </a:moveTo>
                  <a:cubicBezTo>
                    <a:pt x="f969" y="f970"/>
                    <a:pt x="f971" y="f972"/>
                    <a:pt x="f973" y="f974"/>
                  </a:cubicBezTo>
                  <a:cubicBezTo>
                    <a:pt x="f971" y="f972"/>
                    <a:pt x="f969" y="f970"/>
                    <a:pt x="f968" y="f934"/>
                  </a:cubicBezTo>
                  <a:close/>
                  <a:moveTo>
                    <a:pt x="f973" y="f974"/>
                  </a:moveTo>
                  <a:cubicBezTo>
                    <a:pt x="f975" y="f976"/>
                    <a:pt x="f977" y="f934"/>
                    <a:pt x="f978" y="f979"/>
                  </a:cubicBezTo>
                  <a:cubicBezTo>
                    <a:pt x="f977" y="f934"/>
                    <a:pt x="f975" y="f976"/>
                    <a:pt x="f973" y="f974"/>
                  </a:cubicBezTo>
                  <a:close/>
                  <a:moveTo>
                    <a:pt x="f978" y="f979"/>
                  </a:moveTo>
                  <a:cubicBezTo>
                    <a:pt x="f980" y="f48"/>
                    <a:pt x="f981" y="f657"/>
                    <a:pt x="f982" y="f983"/>
                  </a:cubicBezTo>
                  <a:cubicBezTo>
                    <a:pt x="f981" y="f657"/>
                    <a:pt x="f980" y="f48"/>
                    <a:pt x="f978" y="f979"/>
                  </a:cubicBezTo>
                  <a:close/>
                  <a:moveTo>
                    <a:pt x="f982" y="f983"/>
                  </a:moveTo>
                  <a:cubicBezTo>
                    <a:pt x="f984" y="f985"/>
                    <a:pt x="f986" y="f655"/>
                    <a:pt x="f987" y="f662"/>
                  </a:cubicBezTo>
                  <a:cubicBezTo>
                    <a:pt x="f986" y="f655"/>
                    <a:pt x="f984" y="f985"/>
                    <a:pt x="f982" y="f983"/>
                  </a:cubicBezTo>
                  <a:close/>
                  <a:moveTo>
                    <a:pt x="f987" y="f662"/>
                  </a:moveTo>
                  <a:cubicBezTo>
                    <a:pt x="f988" y="f815"/>
                    <a:pt x="f989" y="f78"/>
                    <a:pt x="f990" y="f524"/>
                  </a:cubicBezTo>
                  <a:cubicBezTo>
                    <a:pt x="f989" y="f78"/>
                    <a:pt x="f988" y="f815"/>
                    <a:pt x="f987" y="f662"/>
                  </a:cubicBezTo>
                  <a:close/>
                  <a:moveTo>
                    <a:pt x="f990" y="f524"/>
                  </a:moveTo>
                  <a:cubicBezTo>
                    <a:pt x="f991" y="f992"/>
                    <a:pt x="f993" y="f560"/>
                    <a:pt x="f994" y="f315"/>
                  </a:cubicBezTo>
                  <a:cubicBezTo>
                    <a:pt x="f993" y="f560"/>
                    <a:pt x="f991" y="f992"/>
                    <a:pt x="f990" y="f524"/>
                  </a:cubicBezTo>
                  <a:close/>
                  <a:moveTo>
                    <a:pt x="f994" y="f315"/>
                  </a:moveTo>
                  <a:cubicBezTo>
                    <a:pt x="f995" y="f996"/>
                    <a:pt x="f997" y="f348"/>
                    <a:pt x="f998" y="f516"/>
                  </a:cubicBezTo>
                  <a:cubicBezTo>
                    <a:pt x="f997" y="f348"/>
                    <a:pt x="f995" y="f996"/>
                    <a:pt x="f994" y="f315"/>
                  </a:cubicBezTo>
                  <a:close/>
                  <a:moveTo>
                    <a:pt x="f998" y="f516"/>
                  </a:moveTo>
                  <a:cubicBezTo>
                    <a:pt x="f999" y="f333"/>
                    <a:pt x="f1000" y="f348"/>
                    <a:pt x="f1001" y="f318"/>
                  </a:cubicBezTo>
                  <a:cubicBezTo>
                    <a:pt x="f1000" y="f348"/>
                    <a:pt x="f999" y="f333"/>
                    <a:pt x="f998" y="f516"/>
                  </a:cubicBezTo>
                  <a:close/>
                  <a:moveTo>
                    <a:pt x="f1001" y="f318"/>
                  </a:moveTo>
                  <a:cubicBezTo>
                    <a:pt x="f1002" y="f996"/>
                    <a:pt x="f1003" y="f1004"/>
                    <a:pt x="f1005" y="f1006"/>
                  </a:cubicBezTo>
                  <a:cubicBezTo>
                    <a:pt x="f1003" y="f1004"/>
                    <a:pt x="f1002" y="f996"/>
                    <a:pt x="f1001" y="f318"/>
                  </a:cubicBezTo>
                  <a:close/>
                  <a:moveTo>
                    <a:pt x="f1005" y="f1006"/>
                  </a:moveTo>
                  <a:cubicBezTo>
                    <a:pt x="f1007" y="f1008"/>
                    <a:pt x="f1009" y="f327"/>
                    <a:pt x="f1010" y="f882"/>
                  </a:cubicBezTo>
                  <a:cubicBezTo>
                    <a:pt x="f1009" y="f327"/>
                    <a:pt x="f1007" y="f1008"/>
                    <a:pt x="f1005" y="f1006"/>
                  </a:cubicBezTo>
                  <a:close/>
                  <a:moveTo>
                    <a:pt x="f1010" y="f882"/>
                  </a:moveTo>
                  <a:cubicBezTo>
                    <a:pt x="f1011" y="f454"/>
                    <a:pt x="f1012" y="f494"/>
                    <a:pt x="f1013" y="f171"/>
                  </a:cubicBezTo>
                  <a:cubicBezTo>
                    <a:pt x="f1012" y="f494"/>
                    <a:pt x="f1011" y="f454"/>
                    <a:pt x="f1010" y="f882"/>
                  </a:cubicBezTo>
                  <a:close/>
                  <a:moveTo>
                    <a:pt x="f1013" y="f171"/>
                  </a:moveTo>
                  <a:cubicBezTo>
                    <a:pt x="f1014" y="f1004"/>
                    <a:pt x="f1015" y="f335"/>
                    <a:pt x="f1016" y="f890"/>
                  </a:cubicBezTo>
                  <a:cubicBezTo>
                    <a:pt x="f1015" y="f335"/>
                    <a:pt x="f1014" y="f1004"/>
                    <a:pt x="f1013" y="f171"/>
                  </a:cubicBezTo>
                  <a:close/>
                  <a:moveTo>
                    <a:pt x="f1016" y="f890"/>
                  </a:moveTo>
                  <a:cubicBezTo>
                    <a:pt x="f1017" y="f335"/>
                    <a:pt x="f1018" y="f320"/>
                    <a:pt x="f1019" y="f357"/>
                  </a:cubicBezTo>
                  <a:cubicBezTo>
                    <a:pt x="f1018" y="f320"/>
                    <a:pt x="f1017" y="f335"/>
                    <a:pt x="f1016" y="f890"/>
                  </a:cubicBezTo>
                  <a:close/>
                  <a:moveTo>
                    <a:pt x="f1019" y="f357"/>
                  </a:moveTo>
                  <a:cubicBezTo>
                    <a:pt x="f1020" y="f171"/>
                    <a:pt x="f1021" y="f1022"/>
                    <a:pt x="f1023" y="f164"/>
                  </a:cubicBezTo>
                  <a:cubicBezTo>
                    <a:pt x="f1021" y="f1022"/>
                    <a:pt x="f1020" y="f171"/>
                    <a:pt x="f1019" y="f357"/>
                  </a:cubicBezTo>
                  <a:close/>
                  <a:moveTo>
                    <a:pt x="f1023" y="f164"/>
                  </a:moveTo>
                  <a:cubicBezTo>
                    <a:pt x="f1024" y="f351"/>
                    <a:pt x="f1025" y="f608"/>
                    <a:pt x="f1026" y="f353"/>
                  </a:cubicBezTo>
                  <a:cubicBezTo>
                    <a:pt x="f1025" y="f608"/>
                    <a:pt x="f1024" y="f351"/>
                    <a:pt x="f1023" y="f164"/>
                  </a:cubicBezTo>
                  <a:close/>
                  <a:moveTo>
                    <a:pt x="f1026" y="f353"/>
                  </a:moveTo>
                  <a:cubicBezTo>
                    <a:pt x="f1027" y="f325"/>
                    <a:pt x="f1028" y="f366"/>
                    <a:pt x="f1029" y="f1030"/>
                  </a:cubicBezTo>
                  <a:cubicBezTo>
                    <a:pt x="f1028" y="f366"/>
                    <a:pt x="f1027" y="f325"/>
                    <a:pt x="f1026" y="f353"/>
                  </a:cubicBezTo>
                  <a:close/>
                  <a:moveTo>
                    <a:pt x="f1029" y="f1030"/>
                  </a:moveTo>
                  <a:cubicBezTo>
                    <a:pt x="f1031" y="f364"/>
                    <a:pt x="f1032" y="f568"/>
                    <a:pt x="f1033" y="f1034"/>
                  </a:cubicBezTo>
                  <a:cubicBezTo>
                    <a:pt x="f1032" y="f568"/>
                    <a:pt x="f1031" y="f364"/>
                    <a:pt x="f1029" y="f1030"/>
                  </a:cubicBezTo>
                  <a:close/>
                  <a:moveTo>
                    <a:pt x="f1033" y="f1034"/>
                  </a:moveTo>
                  <a:cubicBezTo>
                    <a:pt x="f1035" y="f502"/>
                    <a:pt x="f1036" y="f181"/>
                    <a:pt x="f1037" y="f725"/>
                  </a:cubicBezTo>
                  <a:cubicBezTo>
                    <a:pt x="f1036" y="f181"/>
                    <a:pt x="f1035" y="f502"/>
                    <a:pt x="f1033" y="f1034"/>
                  </a:cubicBezTo>
                  <a:close/>
                  <a:moveTo>
                    <a:pt x="f1037" y="f725"/>
                  </a:moveTo>
                  <a:cubicBezTo>
                    <a:pt x="f1038" y="f547"/>
                    <a:pt x="f1039" y="f185"/>
                    <a:pt x="f1040" y="f196"/>
                  </a:cubicBezTo>
                  <a:cubicBezTo>
                    <a:pt x="f1039" y="f185"/>
                    <a:pt x="f1038" y="f547"/>
                    <a:pt x="f1037" y="f725"/>
                  </a:cubicBezTo>
                  <a:close/>
                  <a:moveTo>
                    <a:pt x="f1040" y="f196"/>
                  </a:moveTo>
                  <a:cubicBezTo>
                    <a:pt x="f1041" y="f1042"/>
                    <a:pt x="f1043" y="f22"/>
                    <a:pt x="f1044" y="f12"/>
                  </a:cubicBezTo>
                  <a:cubicBezTo>
                    <a:pt x="f1043" y="f22"/>
                    <a:pt x="f1041" y="f1042"/>
                    <a:pt x="f1040" y="f196"/>
                  </a:cubicBezTo>
                  <a:close/>
                  <a:moveTo>
                    <a:pt x="f1044" y="f12"/>
                  </a:moveTo>
                  <a:cubicBezTo>
                    <a:pt x="f1045" y="f1046"/>
                    <a:pt x="f1047" y="f807"/>
                    <a:pt x="f1048" y="f215"/>
                  </a:cubicBezTo>
                  <a:cubicBezTo>
                    <a:pt x="f1047" y="f807"/>
                    <a:pt x="f1045" y="f1046"/>
                    <a:pt x="f1044" y="f12"/>
                  </a:cubicBezTo>
                  <a:close/>
                  <a:moveTo>
                    <a:pt x="f1048" y="f215"/>
                  </a:moveTo>
                  <a:cubicBezTo>
                    <a:pt x="f1049" y="f1050"/>
                    <a:pt x="f1051" y="f1052"/>
                    <a:pt x="f1053" y="f14"/>
                  </a:cubicBezTo>
                  <a:cubicBezTo>
                    <a:pt x="f1051" y="f1052"/>
                    <a:pt x="f1049" y="f1050"/>
                    <a:pt x="f1048" y="f215"/>
                  </a:cubicBezTo>
                  <a:close/>
                  <a:moveTo>
                    <a:pt x="f1053" y="f14"/>
                  </a:moveTo>
                  <a:cubicBezTo>
                    <a:pt x="f1054" y="f1055"/>
                    <a:pt x="f1056" y="f744"/>
                    <a:pt x="f1057" y="f1058"/>
                  </a:cubicBezTo>
                  <a:cubicBezTo>
                    <a:pt x="f1056" y="f744"/>
                    <a:pt x="f1054" y="f1055"/>
                    <a:pt x="f1053" y="f14"/>
                  </a:cubicBezTo>
                  <a:close/>
                  <a:moveTo>
                    <a:pt x="f1057" y="f1058"/>
                  </a:moveTo>
                  <a:cubicBezTo>
                    <a:pt x="f1059" y="f70"/>
                    <a:pt x="f1060" y="f1061"/>
                    <a:pt x="f1062" y="f231"/>
                  </a:cubicBezTo>
                  <a:cubicBezTo>
                    <a:pt x="f1060" y="f1061"/>
                    <a:pt x="f1059" y="f70"/>
                    <a:pt x="f1057" y="f1058"/>
                  </a:cubicBezTo>
                  <a:close/>
                  <a:moveTo>
                    <a:pt x="f1062" y="f231"/>
                  </a:moveTo>
                  <a:cubicBezTo>
                    <a:pt x="f1063" y="f12"/>
                    <a:pt x="f1064" y="f76"/>
                    <a:pt x="f1065" y="f1052"/>
                  </a:cubicBezTo>
                  <a:cubicBezTo>
                    <a:pt x="f1064" y="f76"/>
                    <a:pt x="f1063" y="f12"/>
                    <a:pt x="f1062" y="f231"/>
                  </a:cubicBezTo>
                  <a:close/>
                  <a:moveTo>
                    <a:pt x="f1065" y="f1052"/>
                  </a:moveTo>
                  <a:cubicBezTo>
                    <a:pt x="f1066" y="f1067"/>
                    <a:pt x="f1068" y="f1067"/>
                    <a:pt x="f1069" y="f630"/>
                  </a:cubicBezTo>
                  <a:cubicBezTo>
                    <a:pt x="f1068" y="f1067"/>
                    <a:pt x="f1066" y="f1067"/>
                    <a:pt x="f1065" y="f1052"/>
                  </a:cubicBezTo>
                  <a:close/>
                  <a:moveTo>
                    <a:pt x="f1069" y="f630"/>
                  </a:moveTo>
                  <a:cubicBezTo>
                    <a:pt x="f1070" y="f1050"/>
                    <a:pt x="f1071" y="f983"/>
                    <a:pt x="f1072" y="f40"/>
                  </a:cubicBezTo>
                  <a:cubicBezTo>
                    <a:pt x="f1071" y="f983"/>
                    <a:pt x="f1070" y="f1050"/>
                    <a:pt x="f1069" y="f630"/>
                  </a:cubicBezTo>
                  <a:close/>
                  <a:moveTo>
                    <a:pt x="f1072" y="f40"/>
                  </a:moveTo>
                  <a:cubicBezTo>
                    <a:pt x="f1073" y="f215"/>
                    <a:pt x="f1074" y="f1075"/>
                    <a:pt x="f1076" y="f1055"/>
                  </a:cubicBezTo>
                  <a:cubicBezTo>
                    <a:pt x="f1074" y="f1075"/>
                    <a:pt x="f1073" y="f215"/>
                    <a:pt x="f1072" y="f40"/>
                  </a:cubicBezTo>
                  <a:close/>
                  <a:moveTo>
                    <a:pt x="f1076" y="f1055"/>
                  </a:moveTo>
                  <a:cubicBezTo>
                    <a:pt x="f1077" y="f201"/>
                    <a:pt x="f1078" y="f22"/>
                    <a:pt x="f1079" y="f1080"/>
                  </a:cubicBezTo>
                  <a:cubicBezTo>
                    <a:pt x="f1078" y="f22"/>
                    <a:pt x="f1077" y="f201"/>
                    <a:pt x="f1076" y="f1055"/>
                  </a:cubicBezTo>
                  <a:close/>
                  <a:moveTo>
                    <a:pt x="f1079" y="f1080"/>
                  </a:moveTo>
                  <a:cubicBezTo>
                    <a:pt x="f1081" y="f90"/>
                    <a:pt x="f1082" y="f32"/>
                    <a:pt x="f1083" y="f68"/>
                  </a:cubicBezTo>
                  <a:cubicBezTo>
                    <a:pt x="f1082" y="f32"/>
                    <a:pt x="f1081" y="f90"/>
                    <a:pt x="f1079" y="f1080"/>
                  </a:cubicBezTo>
                  <a:close/>
                  <a:moveTo>
                    <a:pt x="f1083" y="f68"/>
                  </a:moveTo>
                  <a:cubicBezTo>
                    <a:pt x="f1084" y="f32"/>
                    <a:pt x="f1085" y="f90"/>
                    <a:pt x="f1086" y="f1080"/>
                  </a:cubicBezTo>
                  <a:cubicBezTo>
                    <a:pt x="f1085" y="f90"/>
                    <a:pt x="f1084" y="f32"/>
                    <a:pt x="f1083" y="f68"/>
                  </a:cubicBezTo>
                  <a:close/>
                  <a:moveTo>
                    <a:pt x="f1086" y="f1080"/>
                  </a:moveTo>
                  <a:cubicBezTo>
                    <a:pt x="f1087" y="f1088"/>
                    <a:pt x="f1089" y="f712"/>
                    <a:pt x="f1090" y="f6"/>
                  </a:cubicBezTo>
                  <a:cubicBezTo>
                    <a:pt x="f1089" y="f712"/>
                    <a:pt x="f1087" y="f1088"/>
                    <a:pt x="f1086" y="f1080"/>
                  </a:cubicBezTo>
                  <a:close/>
                  <a:moveTo>
                    <a:pt x="f1090" y="f6"/>
                  </a:moveTo>
                  <a:cubicBezTo>
                    <a:pt x="f1091" y="f556"/>
                    <a:pt x="f1092" y="f1093"/>
                    <a:pt x="f1094" y="f1095"/>
                  </a:cubicBezTo>
                  <a:cubicBezTo>
                    <a:pt x="f1092" y="f1093"/>
                    <a:pt x="f1091" y="f556"/>
                    <a:pt x="f1090" y="f6"/>
                  </a:cubicBezTo>
                  <a:close/>
                  <a:moveTo>
                    <a:pt x="f1094" y="f1095"/>
                  </a:moveTo>
                  <a:cubicBezTo>
                    <a:pt x="f1096" y="f540"/>
                    <a:pt x="f1097" y="f83"/>
                    <a:pt x="f1098" y="f246"/>
                  </a:cubicBezTo>
                  <a:cubicBezTo>
                    <a:pt x="f1097" y="f83"/>
                    <a:pt x="f1096" y="f540"/>
                    <a:pt x="f1094" y="f1095"/>
                  </a:cubicBezTo>
                  <a:close/>
                  <a:moveTo>
                    <a:pt x="f1098" y="f246"/>
                  </a:moveTo>
                  <a:cubicBezTo>
                    <a:pt x="f1099" y="f244"/>
                    <a:pt x="f1100" y="f242"/>
                    <a:pt x="f1101" y="f560"/>
                  </a:cubicBezTo>
                  <a:cubicBezTo>
                    <a:pt x="f1100" y="f242"/>
                    <a:pt x="f1099" y="f244"/>
                    <a:pt x="f1098" y="f246"/>
                  </a:cubicBezTo>
                  <a:close/>
                  <a:moveTo>
                    <a:pt x="f1101" y="f560"/>
                  </a:moveTo>
                  <a:cubicBezTo>
                    <a:pt x="f1102" y="f1034"/>
                    <a:pt x="f1103" y="f721"/>
                    <a:pt x="f1104" y="f1105"/>
                  </a:cubicBezTo>
                  <a:cubicBezTo>
                    <a:pt x="f1103" y="f721"/>
                    <a:pt x="f1102" y="f1034"/>
                    <a:pt x="f1101" y="f560"/>
                  </a:cubicBezTo>
                  <a:close/>
                  <a:moveTo>
                    <a:pt x="f1104" y="f1105"/>
                  </a:moveTo>
                  <a:cubicBezTo>
                    <a:pt x="f1106" y="f1107"/>
                    <a:pt x="f1108" y="f1006"/>
                    <a:pt x="f1109" y="f1022"/>
                  </a:cubicBezTo>
                  <a:cubicBezTo>
                    <a:pt x="f1108" y="f1006"/>
                    <a:pt x="f1106" y="f1107"/>
                    <a:pt x="f1104" y="f1105"/>
                  </a:cubicBezTo>
                  <a:close/>
                  <a:moveTo>
                    <a:pt x="f1109" y="f1022"/>
                  </a:moveTo>
                  <a:cubicBezTo>
                    <a:pt x="f1110" y="f162"/>
                    <a:pt x="f1111" y="f362"/>
                    <a:pt x="f1112" y="f333"/>
                  </a:cubicBezTo>
                  <a:cubicBezTo>
                    <a:pt x="f1111" y="f362"/>
                    <a:pt x="f1110" y="f162"/>
                    <a:pt x="f1109" y="f1022"/>
                  </a:cubicBezTo>
                  <a:close/>
                  <a:moveTo>
                    <a:pt x="f1112" y="f333"/>
                  </a:moveTo>
                  <a:cubicBezTo>
                    <a:pt x="f1113" y="f335"/>
                    <a:pt x="f1114" y="f335"/>
                    <a:pt x="f1115" y="f568"/>
                  </a:cubicBezTo>
                  <a:cubicBezTo>
                    <a:pt x="f1114" y="f335"/>
                    <a:pt x="f1113" y="f335"/>
                    <a:pt x="f1112" y="f333"/>
                  </a:cubicBezTo>
                  <a:close/>
                  <a:moveTo>
                    <a:pt x="f1115" y="f568"/>
                  </a:moveTo>
                  <a:cubicBezTo>
                    <a:pt x="f1116" y="f518"/>
                    <a:pt x="f1117" y="f715"/>
                    <a:pt x="f1118" y="f236"/>
                  </a:cubicBezTo>
                  <a:cubicBezTo>
                    <a:pt x="f1117" y="f715"/>
                    <a:pt x="f1116" y="f518"/>
                    <a:pt x="f1115" y="f568"/>
                  </a:cubicBezTo>
                  <a:close/>
                  <a:moveTo>
                    <a:pt x="f1118" y="f236"/>
                  </a:moveTo>
                  <a:cubicBezTo>
                    <a:pt x="f1119" y="f6"/>
                    <a:pt x="f1120" y="f1121"/>
                    <a:pt x="f1122" y="f99"/>
                  </a:cubicBezTo>
                  <a:cubicBezTo>
                    <a:pt x="f1120" y="f1121"/>
                    <a:pt x="f1119" y="f6"/>
                    <a:pt x="f1118" y="f236"/>
                  </a:cubicBezTo>
                  <a:close/>
                  <a:moveTo>
                    <a:pt x="f1122" y="f99"/>
                  </a:moveTo>
                  <a:cubicBezTo>
                    <a:pt x="f1123" y="f507"/>
                    <a:pt x="f1124" y="f4"/>
                    <a:pt x="f1125" y="f500"/>
                  </a:cubicBezTo>
                  <a:cubicBezTo>
                    <a:pt x="f1124" y="f4"/>
                    <a:pt x="f1123" y="f507"/>
                    <a:pt x="f1122" y="f99"/>
                  </a:cubicBezTo>
                  <a:close/>
                  <a:moveTo>
                    <a:pt x="f1125" y="f500"/>
                  </a:moveTo>
                  <a:cubicBezTo>
                    <a:pt x="f1126" y="f507"/>
                    <a:pt x="f1127" y="f338"/>
                    <a:pt x="f1128" y="f566"/>
                  </a:cubicBezTo>
                  <a:cubicBezTo>
                    <a:pt x="f1127" y="f338"/>
                    <a:pt x="f1126" y="f507"/>
                    <a:pt x="f1125" y="f500"/>
                  </a:cubicBezTo>
                  <a:close/>
                  <a:moveTo>
                    <a:pt x="f1128" y="f566"/>
                  </a:moveTo>
                  <a:cubicBezTo>
                    <a:pt x="f1129" y="f558"/>
                    <a:pt x="f1130" y="f1131"/>
                    <a:pt x="f1132" y="f236"/>
                  </a:cubicBezTo>
                  <a:cubicBezTo>
                    <a:pt x="f1130" y="f1131"/>
                    <a:pt x="f1129" y="f558"/>
                    <a:pt x="f1128" y="f566"/>
                  </a:cubicBezTo>
                  <a:close/>
                  <a:moveTo>
                    <a:pt x="f1132" y="f236"/>
                  </a:moveTo>
                  <a:cubicBezTo>
                    <a:pt x="f1133" y="f26"/>
                    <a:pt x="f1134" y="f95"/>
                    <a:pt x="f1135" y="f1088"/>
                  </a:cubicBezTo>
                  <a:cubicBezTo>
                    <a:pt x="f1134" y="f95"/>
                    <a:pt x="f1133" y="f26"/>
                    <a:pt x="f1132" y="f236"/>
                  </a:cubicBezTo>
                  <a:close/>
                  <a:moveTo>
                    <a:pt x="f1135" y="f1088"/>
                  </a:moveTo>
                  <a:cubicBezTo>
                    <a:pt x="f1136" y="f191"/>
                    <a:pt x="f1137" y="f199"/>
                    <a:pt x="f1138" y="f204"/>
                  </a:cubicBezTo>
                  <a:cubicBezTo>
                    <a:pt x="f1137" y="f199"/>
                    <a:pt x="f1136" y="f191"/>
                    <a:pt x="f1135" y="f1088"/>
                  </a:cubicBezTo>
                  <a:close/>
                  <a:moveTo>
                    <a:pt x="f1138" y="f204"/>
                  </a:moveTo>
                  <a:cubicBezTo>
                    <a:pt x="f1139" y="f206"/>
                    <a:pt x="f1140" y="f22"/>
                    <a:pt x="f1141" y="f90"/>
                  </a:cubicBezTo>
                  <a:cubicBezTo>
                    <a:pt x="f1140" y="f22"/>
                    <a:pt x="f1139" y="f206"/>
                    <a:pt x="f1138" y="f204"/>
                  </a:cubicBezTo>
                  <a:close/>
                  <a:moveTo>
                    <a:pt x="f1141" y="f90"/>
                  </a:moveTo>
                  <a:cubicBezTo>
                    <a:pt x="f1142" y="f93"/>
                    <a:pt x="f1143" y="f547"/>
                    <a:pt x="f1144" y="f725"/>
                  </a:cubicBezTo>
                  <a:cubicBezTo>
                    <a:pt x="f1143" y="f547"/>
                    <a:pt x="f1142" y="f93"/>
                    <a:pt x="f1141" y="f90"/>
                  </a:cubicBezTo>
                  <a:close/>
                  <a:moveTo>
                    <a:pt x="f1144" y="f725"/>
                  </a:moveTo>
                  <a:cubicBezTo>
                    <a:pt x="f1145" y="f246"/>
                    <a:pt x="f1146" y="f894"/>
                    <a:pt x="f1147" y="f78"/>
                  </a:cubicBezTo>
                  <a:cubicBezTo>
                    <a:pt x="f1146" y="f894"/>
                    <a:pt x="f1145" y="f246"/>
                    <a:pt x="f1144" y="f725"/>
                  </a:cubicBezTo>
                  <a:close/>
                  <a:moveTo>
                    <a:pt x="f1147" y="f78"/>
                  </a:moveTo>
                  <a:cubicBezTo>
                    <a:pt x="f1148" y="f198"/>
                    <a:pt x="f1149" y="f10"/>
                    <a:pt x="f1150" y="f185"/>
                  </a:cubicBezTo>
                  <a:cubicBezTo>
                    <a:pt x="f1149" y="f10"/>
                    <a:pt x="f1148" y="f198"/>
                    <a:pt x="f1147" y="f78"/>
                  </a:cubicBezTo>
                  <a:close/>
                  <a:moveTo>
                    <a:pt x="f1150" y="f185"/>
                  </a:moveTo>
                  <a:cubicBezTo>
                    <a:pt x="f1151" y="f228"/>
                    <a:pt x="f1152" y="f1042"/>
                    <a:pt x="f1153" y="f1061"/>
                  </a:cubicBezTo>
                  <a:cubicBezTo>
                    <a:pt x="f1152" y="f1042"/>
                    <a:pt x="f1151" y="f228"/>
                    <a:pt x="f1150" y="f185"/>
                  </a:cubicBezTo>
                  <a:close/>
                  <a:moveTo>
                    <a:pt x="f1153" y="f1061"/>
                  </a:moveTo>
                  <a:cubicBezTo>
                    <a:pt x="f1154" y="f187"/>
                    <a:pt x="f1155" y="f194"/>
                    <a:pt x="f1156" y="f531"/>
                  </a:cubicBezTo>
                  <a:cubicBezTo>
                    <a:pt x="f1155" y="f194"/>
                    <a:pt x="f1154" y="f187"/>
                    <a:pt x="f1153" y="f1061"/>
                  </a:cubicBezTo>
                  <a:close/>
                  <a:moveTo>
                    <a:pt x="f1156" y="f531"/>
                  </a:moveTo>
                  <a:cubicBezTo>
                    <a:pt x="f1157" y="f10"/>
                    <a:pt x="f1158" y="f191"/>
                    <a:pt x="f1159" y="f198"/>
                  </a:cubicBezTo>
                  <a:cubicBezTo>
                    <a:pt x="f1158" y="f191"/>
                    <a:pt x="f1157" y="f10"/>
                    <a:pt x="f1156" y="f531"/>
                  </a:cubicBezTo>
                  <a:close/>
                  <a:moveTo>
                    <a:pt x="f1159" y="f198"/>
                  </a:moveTo>
                  <a:cubicBezTo>
                    <a:pt x="f1160" y="f1080"/>
                    <a:pt x="f1161" y="f531"/>
                    <a:pt x="f1162" y="f1163"/>
                  </a:cubicBezTo>
                  <a:cubicBezTo>
                    <a:pt x="f1161" y="f531"/>
                    <a:pt x="f1160" y="f1080"/>
                    <a:pt x="f1159" y="f198"/>
                  </a:cubicBezTo>
                  <a:close/>
                  <a:moveTo>
                    <a:pt x="f1162" y="f1163"/>
                  </a:moveTo>
                  <a:cubicBezTo>
                    <a:pt x="f1164" y="f10"/>
                    <a:pt x="f1165" y="f1166"/>
                    <a:pt x="f1167" y="f206"/>
                  </a:cubicBezTo>
                  <a:cubicBezTo>
                    <a:pt x="f1165" y="f1166"/>
                    <a:pt x="f1164" y="f10"/>
                    <a:pt x="f1162" y="f1163"/>
                  </a:cubicBezTo>
                  <a:close/>
                  <a:moveTo>
                    <a:pt x="f1167" y="f206"/>
                  </a:moveTo>
                  <a:cubicBezTo>
                    <a:pt x="f1168" y="f187"/>
                    <a:pt x="f1169" y="f24"/>
                    <a:pt x="f1170" y="f225"/>
                  </a:cubicBezTo>
                  <a:cubicBezTo>
                    <a:pt x="f1169" y="f24"/>
                    <a:pt x="f1168" y="f187"/>
                    <a:pt x="f1167" y="f206"/>
                  </a:cubicBezTo>
                  <a:close/>
                  <a:moveTo>
                    <a:pt x="f1170" y="f225"/>
                  </a:moveTo>
                  <a:cubicBezTo>
                    <a:pt x="f1171" y="f236"/>
                    <a:pt x="f1172" y="f1173"/>
                    <a:pt x="f1174" y="f992"/>
                  </a:cubicBezTo>
                  <a:cubicBezTo>
                    <a:pt x="f1172" y="f1173"/>
                    <a:pt x="f1171" y="f236"/>
                    <a:pt x="f1170" y="f225"/>
                  </a:cubicBezTo>
                  <a:close/>
                  <a:moveTo>
                    <a:pt x="f1174" y="f992"/>
                  </a:moveTo>
                  <a:cubicBezTo>
                    <a:pt x="f1175" y="f244"/>
                    <a:pt x="f1176" y="f712"/>
                    <a:pt x="f1177" y="f736"/>
                  </a:cubicBezTo>
                  <a:cubicBezTo>
                    <a:pt x="f1176" y="f712"/>
                    <a:pt x="f1175" y="f244"/>
                    <a:pt x="f1174" y="f992"/>
                  </a:cubicBezTo>
                  <a:close/>
                  <a:moveTo>
                    <a:pt x="f1177" y="f736"/>
                  </a:moveTo>
                  <a:cubicBezTo>
                    <a:pt x="f1178" y="f1088"/>
                    <a:pt x="f1179" y="f1180"/>
                    <a:pt x="f1181" y="f93"/>
                  </a:cubicBezTo>
                  <a:cubicBezTo>
                    <a:pt x="f1179" y="f1180"/>
                    <a:pt x="f1178" y="f1088"/>
                    <a:pt x="f1177" y="f736"/>
                  </a:cubicBezTo>
                  <a:close/>
                  <a:moveTo>
                    <a:pt x="f1181" y="f93"/>
                  </a:moveTo>
                  <a:cubicBezTo>
                    <a:pt x="f1182" y="f198"/>
                    <a:pt x="f1183" y="f1184"/>
                    <a:pt x="f1185" y="f1186"/>
                  </a:cubicBezTo>
                  <a:cubicBezTo>
                    <a:pt x="f1183" y="f1184"/>
                    <a:pt x="f1182" y="f198"/>
                    <a:pt x="f1181" y="f93"/>
                  </a:cubicBezTo>
                  <a:close/>
                  <a:moveTo>
                    <a:pt x="f1185" y="f1186"/>
                  </a:moveTo>
                  <a:cubicBezTo>
                    <a:pt x="f1187" y="f896"/>
                    <a:pt x="f1188" y="f1189"/>
                    <a:pt x="f1190" y="f0"/>
                  </a:cubicBezTo>
                  <a:cubicBezTo>
                    <a:pt x="f1188" y="f1189"/>
                    <a:pt x="f1187" y="f896"/>
                    <a:pt x="f1185" y="f1186"/>
                  </a:cubicBezTo>
                  <a:close/>
                  <a:moveTo>
                    <a:pt x="f1190" y="f0"/>
                  </a:moveTo>
                  <a:cubicBezTo>
                    <a:pt x="f1191" y="f78"/>
                    <a:pt x="f1192" y="f1193"/>
                    <a:pt x="f1194" y="f1195"/>
                  </a:cubicBezTo>
                  <a:cubicBezTo>
                    <a:pt x="f1192" y="f1193"/>
                    <a:pt x="f1191" y="f78"/>
                    <a:pt x="f1190" y="f0"/>
                  </a:cubicBezTo>
                  <a:close/>
                  <a:moveTo>
                    <a:pt x="f1194" y="f1195"/>
                  </a:moveTo>
                  <a:cubicBezTo>
                    <a:pt x="f1196" y="f1197"/>
                    <a:pt x="f1198" y="f1199"/>
                    <a:pt x="f1200" y="f815"/>
                  </a:cubicBezTo>
                  <a:cubicBezTo>
                    <a:pt x="f1198" y="f1199"/>
                    <a:pt x="f1196" y="f1197"/>
                    <a:pt x="f1194" y="f1195"/>
                  </a:cubicBezTo>
                  <a:close/>
                  <a:moveTo>
                    <a:pt x="f1200" y="f815"/>
                  </a:moveTo>
                  <a:cubicBezTo>
                    <a:pt x="f1201" y="f807"/>
                    <a:pt x="f1202" y="f74"/>
                    <a:pt x="f1203" y="f1204"/>
                  </a:cubicBezTo>
                  <a:cubicBezTo>
                    <a:pt x="f1202" y="f74"/>
                    <a:pt x="f1201" y="f807"/>
                    <a:pt x="f1200" y="f815"/>
                  </a:cubicBezTo>
                  <a:close/>
                  <a:moveTo>
                    <a:pt x="f1203" y="f1204"/>
                  </a:moveTo>
                  <a:cubicBezTo>
                    <a:pt x="f1205" y="f685"/>
                    <a:pt x="f1206" y="f811"/>
                    <a:pt x="f1207" y="f38"/>
                  </a:cubicBezTo>
                  <a:cubicBezTo>
                    <a:pt x="f1206" y="f811"/>
                    <a:pt x="f1205" y="f685"/>
                    <a:pt x="f1203" y="f1204"/>
                  </a:cubicBezTo>
                  <a:close/>
                  <a:moveTo>
                    <a:pt x="f1207" y="f38"/>
                  </a:moveTo>
                  <a:cubicBezTo>
                    <a:pt x="f1208" y="f790"/>
                    <a:pt x="f1209" y="f771"/>
                    <a:pt x="f1210" y="f1211"/>
                  </a:cubicBezTo>
                  <a:cubicBezTo>
                    <a:pt x="f1209" y="f771"/>
                    <a:pt x="f1208" y="f790"/>
                    <a:pt x="f1207" y="f38"/>
                  </a:cubicBezTo>
                  <a:close/>
                  <a:moveTo>
                    <a:pt x="f1210" y="f1211"/>
                  </a:moveTo>
                  <a:cubicBezTo>
                    <a:pt x="f1212" y="f1213"/>
                    <a:pt x="f1214" y="f668"/>
                    <a:pt x="f1215" y="f1216"/>
                  </a:cubicBezTo>
                  <a:cubicBezTo>
                    <a:pt x="f1214" y="f668"/>
                    <a:pt x="f1212" y="f1213"/>
                    <a:pt x="f1210" y="f1211"/>
                  </a:cubicBezTo>
                  <a:close/>
                  <a:moveTo>
                    <a:pt x="f1215" y="f1216"/>
                  </a:moveTo>
                  <a:cubicBezTo>
                    <a:pt x="f1217" y="f910"/>
                    <a:pt x="f1218" y="f641"/>
                    <a:pt x="f1219" y="f637"/>
                  </a:cubicBezTo>
                  <a:cubicBezTo>
                    <a:pt x="f1218" y="f641"/>
                    <a:pt x="f1217" y="f910"/>
                    <a:pt x="f1215" y="f1216"/>
                  </a:cubicBezTo>
                  <a:close/>
                  <a:moveTo>
                    <a:pt x="f1219" y="f637"/>
                  </a:moveTo>
                  <a:cubicBezTo>
                    <a:pt x="f1220" y="f1221"/>
                    <a:pt x="f1222" y="f757"/>
                    <a:pt x="f1223" y="f665"/>
                  </a:cubicBezTo>
                  <a:cubicBezTo>
                    <a:pt x="f1222" y="f757"/>
                    <a:pt x="f1220" y="f1221"/>
                    <a:pt x="f1219" y="f637"/>
                  </a:cubicBezTo>
                  <a:close/>
                  <a:moveTo>
                    <a:pt x="f1223" y="f665"/>
                  </a:moveTo>
                  <a:cubicBezTo>
                    <a:pt x="f1224" y="f1225"/>
                    <a:pt x="f1226" y="f941"/>
                    <a:pt x="f1227" y="f780"/>
                  </a:cubicBezTo>
                  <a:cubicBezTo>
                    <a:pt x="f1226" y="f941"/>
                    <a:pt x="f1224" y="f1225"/>
                    <a:pt x="f1223" y="f665"/>
                  </a:cubicBezTo>
                  <a:close/>
                  <a:moveTo>
                    <a:pt x="f1227" y="f780"/>
                  </a:moveTo>
                  <a:cubicBezTo>
                    <a:pt x="f1228" y="f778"/>
                    <a:pt x="f1229" y="f776"/>
                    <a:pt x="f1230" y="f771"/>
                  </a:cubicBezTo>
                  <a:cubicBezTo>
                    <a:pt x="f1229" y="f776"/>
                    <a:pt x="f1228" y="f778"/>
                    <a:pt x="f1227" y="f780"/>
                  </a:cubicBezTo>
                  <a:close/>
                  <a:moveTo>
                    <a:pt x="f1230" y="f771"/>
                  </a:moveTo>
                  <a:cubicBezTo>
                    <a:pt x="f1231" y="f798"/>
                    <a:pt x="f1232" y="f1233"/>
                    <a:pt x="f1234" y="f46"/>
                  </a:cubicBezTo>
                  <a:cubicBezTo>
                    <a:pt x="f1232" y="f1233"/>
                    <a:pt x="f1231" y="f798"/>
                    <a:pt x="f1230" y="f771"/>
                  </a:cubicBezTo>
                  <a:close/>
                  <a:moveTo>
                    <a:pt x="f1234" y="f46"/>
                  </a:moveTo>
                  <a:cubicBezTo>
                    <a:pt x="f1235" y="f1236"/>
                    <a:pt x="f1237" y="f670"/>
                    <a:pt x="f1238" y="f764"/>
                  </a:cubicBezTo>
                  <a:cubicBezTo>
                    <a:pt x="f1237" y="f670"/>
                    <a:pt x="f1235" y="f1236"/>
                    <a:pt x="f1234" y="f46"/>
                  </a:cubicBezTo>
                  <a:close/>
                  <a:moveTo>
                    <a:pt x="f1238" y="f764"/>
                  </a:moveTo>
                  <a:cubicBezTo>
                    <a:pt x="f1239" y="f668"/>
                    <a:pt x="f1240" y="f776"/>
                    <a:pt x="f1241" y="f778"/>
                  </a:cubicBezTo>
                  <a:cubicBezTo>
                    <a:pt x="f1240" y="f776"/>
                    <a:pt x="f1239" y="f668"/>
                    <a:pt x="f1238" y="f764"/>
                  </a:cubicBezTo>
                  <a:close/>
                  <a:moveTo>
                    <a:pt x="f1241" y="f778"/>
                  </a:moveTo>
                  <a:cubicBezTo>
                    <a:pt x="f1242" y="f783"/>
                    <a:pt x="f1243" y="f760"/>
                    <a:pt x="f1244" y="f639"/>
                  </a:cubicBezTo>
                  <a:cubicBezTo>
                    <a:pt x="f1243" y="f760"/>
                    <a:pt x="f1242" y="f783"/>
                    <a:pt x="f1241" y="f778"/>
                  </a:cubicBezTo>
                  <a:close/>
                  <a:moveTo>
                    <a:pt x="f1244" y="f639"/>
                  </a:moveTo>
                  <a:cubicBezTo>
                    <a:pt x="f1245" y="f1246"/>
                    <a:pt x="f1247" y="f1236"/>
                    <a:pt x="f1248" y="f1249"/>
                  </a:cubicBezTo>
                  <a:cubicBezTo>
                    <a:pt x="f1247" y="f1236"/>
                    <a:pt x="f1245" y="f1246"/>
                    <a:pt x="f1244" y="f639"/>
                  </a:cubicBezTo>
                  <a:close/>
                  <a:moveTo>
                    <a:pt x="f2" y="f1189"/>
                  </a:moveTo>
                  <a:cubicBezTo>
                    <a:pt x="f404" y="f20"/>
                    <a:pt x="f1250" y="f14"/>
                    <a:pt x="f1251" y="f630"/>
                  </a:cubicBezTo>
                  <a:cubicBezTo>
                    <a:pt x="f1250" y="f14"/>
                    <a:pt x="f404" y="f20"/>
                    <a:pt x="f2" y="f1189"/>
                  </a:cubicBezTo>
                  <a:close/>
                  <a:moveTo>
                    <a:pt x="f1251" y="f630"/>
                  </a:moveTo>
                  <a:cubicBezTo>
                    <a:pt x="f1252" y="f748"/>
                    <a:pt x="f1253" y="f74"/>
                    <a:pt x="f267" y="f1075"/>
                  </a:cubicBezTo>
                  <a:cubicBezTo>
                    <a:pt x="f1253" y="f74"/>
                    <a:pt x="f1252" y="f748"/>
                    <a:pt x="f1251" y="f630"/>
                  </a:cubicBezTo>
                  <a:close/>
                  <a:moveTo>
                    <a:pt x="f267" y="f1075"/>
                  </a:moveTo>
                  <a:cubicBezTo>
                    <a:pt x="f279" y="f900"/>
                    <a:pt x="f117" y="f42"/>
                    <a:pt x="f309" y="f902"/>
                  </a:cubicBezTo>
                  <a:cubicBezTo>
                    <a:pt x="f117" y="f42"/>
                    <a:pt x="f279" y="f900"/>
                    <a:pt x="f267" y="f1075"/>
                  </a:cubicBezTo>
                  <a:close/>
                  <a:moveTo>
                    <a:pt x="f309" y="f902"/>
                  </a:moveTo>
                  <a:cubicBezTo>
                    <a:pt x="f464" y="f649"/>
                    <a:pt x="f156" y="f651"/>
                    <a:pt x="f494" y="f685"/>
                  </a:cubicBezTo>
                  <a:cubicBezTo>
                    <a:pt x="f156" y="f651"/>
                    <a:pt x="f464" y="f649"/>
                    <a:pt x="f309" y="f902"/>
                  </a:cubicBezTo>
                  <a:close/>
                  <a:moveTo>
                    <a:pt x="f494" y="f685"/>
                  </a:moveTo>
                  <a:cubicBezTo>
                    <a:pt x="f171" y="f1075"/>
                    <a:pt x="f1254" y="f1199"/>
                    <a:pt x="f1255" y="f76"/>
                  </a:cubicBezTo>
                  <a:cubicBezTo>
                    <a:pt x="f1254" y="f1199"/>
                    <a:pt x="f171" y="f1075"/>
                    <a:pt x="f494" y="f685"/>
                  </a:cubicBezTo>
                  <a:close/>
                  <a:moveTo>
                    <a:pt x="f1255" y="f76"/>
                  </a:moveTo>
                  <a:cubicBezTo>
                    <a:pt x="f335" y="f1058"/>
                    <a:pt x="f1256" y="f815"/>
                    <a:pt x="f1095" y="f44"/>
                  </a:cubicBezTo>
                  <a:cubicBezTo>
                    <a:pt x="f1256" y="f815"/>
                    <a:pt x="f335" y="f1058"/>
                    <a:pt x="f1255" y="f76"/>
                  </a:cubicBezTo>
                  <a:close/>
                  <a:moveTo>
                    <a:pt x="f1095" y="f44"/>
                  </a:moveTo>
                  <a:cubicBezTo>
                    <a:pt x="f1093" y="f651"/>
                    <a:pt x="f520" y="f653"/>
                    <a:pt x="f1173" y="f635"/>
                  </a:cubicBezTo>
                  <a:cubicBezTo>
                    <a:pt x="f520" y="f653"/>
                    <a:pt x="f1093" y="f651"/>
                    <a:pt x="f1095" y="f44"/>
                  </a:cubicBezTo>
                  <a:close/>
                  <a:moveTo>
                    <a:pt x="f1173" y="f635"/>
                  </a:moveTo>
                  <a:cubicBezTo>
                    <a:pt x="f236" y="f1257"/>
                    <a:pt x="f736" y="f1258"/>
                    <a:pt x="f696" y="f74"/>
                  </a:cubicBezTo>
                  <a:cubicBezTo>
                    <a:pt x="f736" y="f1258"/>
                    <a:pt x="f236" y="f1257"/>
                    <a:pt x="f1173" y="f635"/>
                  </a:cubicBezTo>
                  <a:close/>
                  <a:moveTo>
                    <a:pt x="f696" y="f74"/>
                  </a:moveTo>
                  <a:cubicBezTo>
                    <a:pt x="f16" y="f896"/>
                    <a:pt x="f787" y="f231"/>
                    <a:pt x="f1259" y="f544"/>
                  </a:cubicBezTo>
                  <a:cubicBezTo>
                    <a:pt x="f787" y="f231"/>
                    <a:pt x="f16" y="f896"/>
                    <a:pt x="f696" y="f74"/>
                  </a:cubicBezTo>
                  <a:close/>
                  <a:moveTo>
                    <a:pt x="f1259" y="f544"/>
                  </a:moveTo>
                  <a:cubicBezTo>
                    <a:pt x="f974" y="f706"/>
                    <a:pt x="f1260" y="f520"/>
                    <a:pt x="f56" y="f509"/>
                  </a:cubicBezTo>
                  <a:cubicBezTo>
                    <a:pt x="f1260" y="f520"/>
                    <a:pt x="f974" y="f706"/>
                    <a:pt x="f1259" y="f544"/>
                  </a:cubicBezTo>
                  <a:close/>
                  <a:moveTo>
                    <a:pt x="f56" y="f509"/>
                  </a:moveTo>
                  <a:cubicBezTo>
                    <a:pt x="f1261" y="f992"/>
                    <a:pt x="f1262" y="f28"/>
                    <a:pt x="f1263" y="f83"/>
                  </a:cubicBezTo>
                  <a:cubicBezTo>
                    <a:pt x="f1262" y="f28"/>
                    <a:pt x="f1261" y="f992"/>
                    <a:pt x="f56" y="f509"/>
                  </a:cubicBezTo>
                  <a:close/>
                  <a:moveTo>
                    <a:pt x="f1263" y="f83"/>
                  </a:moveTo>
                  <a:cubicBezTo>
                    <a:pt x="f1264" y="f83"/>
                    <a:pt x="f1265" y="f542"/>
                    <a:pt x="f1266" y="f554"/>
                  </a:cubicBezTo>
                  <a:cubicBezTo>
                    <a:pt x="f1265" y="f542"/>
                    <a:pt x="f1264" y="f83"/>
                    <a:pt x="f1263" y="f83"/>
                  </a:cubicBezTo>
                  <a:close/>
                  <a:moveTo>
                    <a:pt x="f1266" y="f554"/>
                  </a:moveTo>
                  <a:cubicBezTo>
                    <a:pt x="f1267" y="f526"/>
                    <a:pt x="f1268" y="f30"/>
                    <a:pt x="f1269" y="f228"/>
                  </a:cubicBezTo>
                  <a:cubicBezTo>
                    <a:pt x="f1268" y="f30"/>
                    <a:pt x="f1267" y="f526"/>
                    <a:pt x="f1266" y="f554"/>
                  </a:cubicBezTo>
                  <a:close/>
                  <a:moveTo>
                    <a:pt x="f1269" y="f228"/>
                  </a:moveTo>
                  <a:cubicBezTo>
                    <a:pt x="f1270" y="f30"/>
                    <a:pt x="f1271" y="f526"/>
                    <a:pt x="f1272" y="f554"/>
                  </a:cubicBezTo>
                  <a:cubicBezTo>
                    <a:pt x="f1271" y="f526"/>
                    <a:pt x="f1270" y="f30"/>
                    <a:pt x="f1269" y="f228"/>
                  </a:cubicBezTo>
                  <a:close/>
                  <a:moveTo>
                    <a:pt x="f1272" y="f554"/>
                  </a:moveTo>
                  <a:cubicBezTo>
                    <a:pt x="f1273" y="f542"/>
                    <a:pt x="f1274" y="f706"/>
                    <a:pt x="f1275" y="f83"/>
                  </a:cubicBezTo>
                  <a:cubicBezTo>
                    <a:pt x="f1274" y="f706"/>
                    <a:pt x="f1273" y="f542"/>
                    <a:pt x="f1272" y="f554"/>
                  </a:cubicBezTo>
                  <a:close/>
                  <a:moveTo>
                    <a:pt x="f1275" y="f83"/>
                  </a:moveTo>
                  <a:cubicBezTo>
                    <a:pt x="f1276" y="f87"/>
                    <a:pt x="f1277" y="f547"/>
                    <a:pt x="f1278" y="f8"/>
                  </a:cubicBezTo>
                  <a:cubicBezTo>
                    <a:pt x="f1277" y="f547"/>
                    <a:pt x="f1276" y="f87"/>
                    <a:pt x="f1275" y="f83"/>
                  </a:cubicBezTo>
                  <a:close/>
                  <a:moveTo>
                    <a:pt x="f1278" y="f8"/>
                  </a:moveTo>
                  <a:cubicBezTo>
                    <a:pt x="f1279" y="f1088"/>
                    <a:pt x="f1280" y="f234"/>
                    <a:pt x="f1281" y="f231"/>
                  </a:cubicBezTo>
                  <a:cubicBezTo>
                    <a:pt x="f1280" y="f234"/>
                    <a:pt x="f1279" y="f1088"/>
                    <a:pt x="f1278" y="f8"/>
                  </a:cubicBezTo>
                  <a:close/>
                  <a:moveTo>
                    <a:pt x="f1281" y="f231"/>
                  </a:moveTo>
                  <a:cubicBezTo>
                    <a:pt x="f1282" y="f10"/>
                    <a:pt x="f1283" y="f1284"/>
                    <a:pt x="f1285" y="f30"/>
                  </a:cubicBezTo>
                  <a:cubicBezTo>
                    <a:pt x="f1283" y="f1284"/>
                    <a:pt x="f1282" y="f10"/>
                    <a:pt x="f1281" y="f231"/>
                  </a:cubicBezTo>
                  <a:close/>
                  <a:moveTo>
                    <a:pt x="f1285" y="f30"/>
                  </a:moveTo>
                  <a:cubicBezTo>
                    <a:pt x="f1286" y="f1287"/>
                    <a:pt x="f1288" y="f1289"/>
                    <a:pt x="f1290" y="f505"/>
                  </a:cubicBezTo>
                  <a:cubicBezTo>
                    <a:pt x="f1288" y="f1289"/>
                    <a:pt x="f1286" y="f1287"/>
                    <a:pt x="f1285" y="f30"/>
                  </a:cubicBezTo>
                  <a:close/>
                  <a:moveTo>
                    <a:pt x="f1290" y="f505"/>
                  </a:moveTo>
                  <a:cubicBezTo>
                    <a:pt x="f1291" y="f717"/>
                    <a:pt x="f1292" y="f244"/>
                    <a:pt x="f1293" y="f246"/>
                  </a:cubicBezTo>
                  <a:cubicBezTo>
                    <a:pt x="f1292" y="f244"/>
                    <a:pt x="f1291" y="f717"/>
                    <a:pt x="f1290" y="f505"/>
                  </a:cubicBezTo>
                  <a:close/>
                  <a:moveTo>
                    <a:pt x="f1293" y="f246"/>
                  </a:moveTo>
                  <a:cubicBezTo>
                    <a:pt x="f1294" y="f1088"/>
                    <a:pt x="f1295" y="f223"/>
                    <a:pt x="f1296" y="f191"/>
                  </a:cubicBezTo>
                  <a:cubicBezTo>
                    <a:pt x="f1295" y="f223"/>
                    <a:pt x="f1294" y="f1088"/>
                    <a:pt x="f1293" y="f246"/>
                  </a:cubicBezTo>
                  <a:close/>
                  <a:moveTo>
                    <a:pt x="f1296" y="f191"/>
                  </a:moveTo>
                  <a:cubicBezTo>
                    <a:pt x="f1297" y="f1180"/>
                    <a:pt x="f1298" y="f544"/>
                    <a:pt x="f1299" y="f554"/>
                  </a:cubicBezTo>
                  <a:cubicBezTo>
                    <a:pt x="f1298" y="f544"/>
                    <a:pt x="f1297" y="f1180"/>
                    <a:pt x="f1296" y="f191"/>
                  </a:cubicBezTo>
                  <a:close/>
                  <a:moveTo>
                    <a:pt x="f1299" y="f554"/>
                  </a:moveTo>
                  <a:cubicBezTo>
                    <a:pt x="f1300" y="f6"/>
                    <a:pt x="f1301" y="f520"/>
                    <a:pt x="f1302" y="f238"/>
                  </a:cubicBezTo>
                  <a:cubicBezTo>
                    <a:pt x="f1301" y="f520"/>
                    <a:pt x="f1300" y="f6"/>
                    <a:pt x="f1299" y="f554"/>
                  </a:cubicBezTo>
                  <a:close/>
                  <a:moveTo>
                    <a:pt x="f1302" y="f238"/>
                  </a:moveTo>
                  <a:cubicBezTo>
                    <a:pt x="f1303" y="f518"/>
                    <a:pt x="f1304" y="f1034"/>
                    <a:pt x="f1305" y="f1107"/>
                  </a:cubicBezTo>
                  <a:cubicBezTo>
                    <a:pt x="f1304" y="f1034"/>
                    <a:pt x="f1303" y="f518"/>
                    <a:pt x="f1302" y="f238"/>
                  </a:cubicBezTo>
                  <a:close/>
                  <a:moveTo>
                    <a:pt x="f1305" y="f1107"/>
                  </a:moveTo>
                  <a:cubicBezTo>
                    <a:pt x="f1306" y="f721"/>
                    <a:pt x="f1307" y="f618"/>
                    <a:pt x="f1308" y="f717"/>
                  </a:cubicBezTo>
                  <a:cubicBezTo>
                    <a:pt x="f1307" y="f618"/>
                    <a:pt x="f1306" y="f721"/>
                    <a:pt x="f1305" y="f1107"/>
                  </a:cubicBezTo>
                  <a:close/>
                  <a:moveTo>
                    <a:pt x="f1308" y="f717"/>
                  </a:moveTo>
                  <a:cubicBezTo>
                    <a:pt x="f1309" y="f717"/>
                    <a:pt x="f1310" y="f242"/>
                    <a:pt x="f1311" y="f509"/>
                  </a:cubicBezTo>
                  <a:cubicBezTo>
                    <a:pt x="f1310" y="f242"/>
                    <a:pt x="f1309" y="f717"/>
                    <a:pt x="f1308" y="f717"/>
                  </a:cubicBezTo>
                  <a:close/>
                  <a:moveTo>
                    <a:pt x="f1311" y="f509"/>
                  </a:moveTo>
                  <a:cubicBezTo>
                    <a:pt x="f1312" y="f4"/>
                    <a:pt x="f1313" y="f890"/>
                    <a:pt x="f1314" y="f560"/>
                  </a:cubicBezTo>
                  <a:cubicBezTo>
                    <a:pt x="f1313" y="f890"/>
                    <a:pt x="f1312" y="f4"/>
                    <a:pt x="f1311" y="f509"/>
                  </a:cubicBezTo>
                  <a:close/>
                  <a:moveTo>
                    <a:pt x="f1314" y="f560"/>
                  </a:moveTo>
                  <a:cubicBezTo>
                    <a:pt x="f1315" y="f890"/>
                    <a:pt x="f1316" y="f4"/>
                    <a:pt x="f1317" y="f717"/>
                  </a:cubicBezTo>
                  <a:cubicBezTo>
                    <a:pt x="f1316" y="f4"/>
                    <a:pt x="f1315" y="f890"/>
                    <a:pt x="f1314" y="f560"/>
                  </a:cubicBezTo>
                  <a:close/>
                  <a:moveTo>
                    <a:pt x="f1317" y="f717"/>
                  </a:moveTo>
                  <a:cubicBezTo>
                    <a:pt x="f1318" y="f1121"/>
                    <a:pt x="f1319" y="f1121"/>
                    <a:pt x="f1320" y="f1093"/>
                  </a:cubicBezTo>
                  <a:cubicBezTo>
                    <a:pt x="f1319" y="f1121"/>
                    <a:pt x="f1318" y="f1121"/>
                    <a:pt x="f1317" y="f717"/>
                  </a:cubicBezTo>
                  <a:close/>
                  <a:moveTo>
                    <a:pt x="f1320" y="f1093"/>
                  </a:moveTo>
                  <a:cubicBezTo>
                    <a:pt x="f1321" y="f505"/>
                    <a:pt x="f1322" y="f101"/>
                    <a:pt x="f1323" y="f456"/>
                  </a:cubicBezTo>
                  <a:cubicBezTo>
                    <a:pt x="f1322" y="f101"/>
                    <a:pt x="f1321" y="f505"/>
                    <a:pt x="f1320" y="f1093"/>
                  </a:cubicBezTo>
                  <a:close/>
                  <a:moveTo>
                    <a:pt x="f1323" y="f456"/>
                  </a:moveTo>
                  <a:cubicBezTo>
                    <a:pt x="f1324" y="f362"/>
                    <a:pt x="f1325" y="f618"/>
                    <a:pt x="f1326" y="f97"/>
                  </a:cubicBezTo>
                  <a:cubicBezTo>
                    <a:pt x="f1325" y="f618"/>
                    <a:pt x="f1324" y="f362"/>
                    <a:pt x="f1323" y="f456"/>
                  </a:cubicBezTo>
                  <a:close/>
                  <a:moveTo>
                    <a:pt x="f1326" y="f97"/>
                  </a:moveTo>
                  <a:cubicBezTo>
                    <a:pt x="f1327" y="f183"/>
                    <a:pt x="f1328" y="f81"/>
                    <a:pt x="f1329" y="f223"/>
                  </a:cubicBezTo>
                  <a:cubicBezTo>
                    <a:pt x="f1328" y="f81"/>
                    <a:pt x="f1327" y="f183"/>
                    <a:pt x="f1326" y="f97"/>
                  </a:cubicBezTo>
                  <a:close/>
                  <a:moveTo>
                    <a:pt x="f1329" y="f223"/>
                  </a:moveTo>
                  <a:cubicBezTo>
                    <a:pt x="f1330" y="f223"/>
                    <a:pt x="f1331" y="f234"/>
                    <a:pt x="f1332" y="f696"/>
                  </a:cubicBezTo>
                  <a:cubicBezTo>
                    <a:pt x="f1331" y="f234"/>
                    <a:pt x="f1330" y="f223"/>
                    <a:pt x="f1329" y="f223"/>
                  </a:cubicBezTo>
                  <a:close/>
                  <a:moveTo>
                    <a:pt x="f1332" y="f696"/>
                  </a:moveTo>
                  <a:cubicBezTo>
                    <a:pt x="f1333" y="f68"/>
                    <a:pt x="f1334" y="f72"/>
                    <a:pt x="f1335" y="f900"/>
                  </a:cubicBezTo>
                  <a:cubicBezTo>
                    <a:pt x="f1334" y="f72"/>
                    <a:pt x="f1333" y="f68"/>
                    <a:pt x="f1332" y="f696"/>
                  </a:cubicBezTo>
                  <a:close/>
                  <a:moveTo>
                    <a:pt x="f1335" y="f900"/>
                  </a:moveTo>
                  <a:cubicBezTo>
                    <a:pt x="f1336" y="f632"/>
                    <a:pt x="f1337" y="f16"/>
                    <a:pt x="f1338" y="f1075"/>
                  </a:cubicBezTo>
                  <a:cubicBezTo>
                    <a:pt x="f1337" y="f16"/>
                    <a:pt x="f1336" y="f632"/>
                    <a:pt x="f1335" y="f900"/>
                  </a:cubicBezTo>
                  <a:close/>
                  <a:moveTo>
                    <a:pt x="f1338" y="f1075"/>
                  </a:moveTo>
                  <a:cubicBezTo>
                    <a:pt x="f1339" y="f679"/>
                    <a:pt x="f1340" y="f647"/>
                    <a:pt x="f1341" y="f1236"/>
                  </a:cubicBezTo>
                  <a:cubicBezTo>
                    <a:pt x="f1340" y="f647"/>
                    <a:pt x="f1339" y="f679"/>
                    <a:pt x="f1338" y="f1075"/>
                  </a:cubicBezTo>
                  <a:close/>
                  <a:moveTo>
                    <a:pt x="f1341" y="f1236"/>
                  </a:moveTo>
                  <a:cubicBezTo>
                    <a:pt x="f1342" y="f796"/>
                    <a:pt x="f1343" y="f1221"/>
                    <a:pt x="f1344" y="f639"/>
                  </a:cubicBezTo>
                  <a:cubicBezTo>
                    <a:pt x="f1343" y="f1221"/>
                    <a:pt x="f1342" y="f796"/>
                    <a:pt x="f1341" y="f1236"/>
                  </a:cubicBezTo>
                  <a:close/>
                  <a:moveTo>
                    <a:pt x="f1344" y="f639"/>
                  </a:moveTo>
                  <a:cubicBezTo>
                    <a:pt x="f1345" y="f665"/>
                    <a:pt x="f1346" y="f1211"/>
                    <a:pt x="f1347" y="f780"/>
                  </a:cubicBezTo>
                  <a:cubicBezTo>
                    <a:pt x="f1346" y="f1211"/>
                    <a:pt x="f1345" y="f665"/>
                    <a:pt x="f1344" y="f639"/>
                  </a:cubicBezTo>
                  <a:close/>
                  <a:moveTo>
                    <a:pt x="f1347" y="f780"/>
                  </a:moveTo>
                  <a:cubicBezTo>
                    <a:pt x="f1348" y="f922"/>
                    <a:pt x="f1349" y="f666"/>
                    <a:pt x="f1350" y="f1351"/>
                  </a:cubicBezTo>
                  <a:cubicBezTo>
                    <a:pt x="f1349" y="f666"/>
                    <a:pt x="f1348" y="f922"/>
                    <a:pt x="f1347" y="f780"/>
                  </a:cubicBezTo>
                  <a:close/>
                  <a:moveTo>
                    <a:pt x="f1350" y="f1351"/>
                  </a:moveTo>
                  <a:cubicBezTo>
                    <a:pt x="f1352" y="f1213"/>
                    <a:pt x="f1353" y="f760"/>
                    <a:pt x="f1354" y="f639"/>
                  </a:cubicBezTo>
                  <a:cubicBezTo>
                    <a:pt x="f1353" y="f760"/>
                    <a:pt x="f1352" y="f1213"/>
                    <a:pt x="f1350" y="f1351"/>
                  </a:cubicBezTo>
                  <a:close/>
                  <a:moveTo>
                    <a:pt x="f1354" y="f639"/>
                  </a:moveTo>
                  <a:cubicBezTo>
                    <a:pt x="f1355" y="f939"/>
                    <a:pt x="f1356" y="f778"/>
                    <a:pt x="f1357" y="f957"/>
                  </a:cubicBezTo>
                  <a:cubicBezTo>
                    <a:pt x="f1356" y="f778"/>
                    <a:pt x="f1355" y="f939"/>
                    <a:pt x="f1354" y="f639"/>
                  </a:cubicBezTo>
                  <a:close/>
                  <a:moveTo>
                    <a:pt x="f1357" y="f957"/>
                  </a:moveTo>
                  <a:cubicBezTo>
                    <a:pt x="f1358" y="f964"/>
                    <a:pt x="f1359" y="f976"/>
                    <a:pt x="f1360" y="f1361"/>
                  </a:cubicBezTo>
                  <a:cubicBezTo>
                    <a:pt x="f1359" y="f976"/>
                    <a:pt x="f1358" y="f964"/>
                    <a:pt x="f1357" y="f957"/>
                  </a:cubicBezTo>
                  <a:close/>
                  <a:moveTo>
                    <a:pt x="f1360" y="f1361"/>
                  </a:moveTo>
                  <a:cubicBezTo>
                    <a:pt x="f1362" y="f946"/>
                    <a:pt x="f1363" y="f926"/>
                    <a:pt x="f1364" y="f1365"/>
                  </a:cubicBezTo>
                  <a:cubicBezTo>
                    <a:pt x="f1363" y="f926"/>
                    <a:pt x="f1362" y="f946"/>
                    <a:pt x="f1360" y="f1361"/>
                  </a:cubicBezTo>
                  <a:close/>
                  <a:moveTo>
                    <a:pt x="f1364" y="f1365"/>
                  </a:moveTo>
                  <a:cubicBezTo>
                    <a:pt x="f1366" y="f1367"/>
                    <a:pt x="f1368" y="f1351"/>
                    <a:pt x="f1369" y="f1370"/>
                  </a:cubicBezTo>
                  <a:cubicBezTo>
                    <a:pt x="f1368" y="f1351"/>
                    <a:pt x="f1366" y="f1367"/>
                    <a:pt x="f1364" y="f1365"/>
                  </a:cubicBezTo>
                  <a:close/>
                  <a:moveTo>
                    <a:pt x="f1369" y="f1370"/>
                  </a:moveTo>
                  <a:cubicBezTo>
                    <a:pt x="f1371" y="f917"/>
                    <a:pt x="f1372" y="f666"/>
                    <a:pt x="f1373" y="f780"/>
                  </a:cubicBezTo>
                  <a:cubicBezTo>
                    <a:pt x="f1372" y="f666"/>
                    <a:pt x="f1371" y="f917"/>
                    <a:pt x="f1369" y="f1370"/>
                  </a:cubicBezTo>
                  <a:close/>
                  <a:moveTo>
                    <a:pt x="f1373" y="f780"/>
                  </a:moveTo>
                  <a:cubicBezTo>
                    <a:pt x="f1374" y="f922"/>
                    <a:pt x="f1375" y="f1376"/>
                    <a:pt x="f1377" y="f778"/>
                  </a:cubicBezTo>
                  <a:cubicBezTo>
                    <a:pt x="f1375" y="f1376"/>
                    <a:pt x="f1374" y="f922"/>
                    <a:pt x="f1373" y="f780"/>
                  </a:cubicBezTo>
                  <a:close/>
                  <a:moveTo>
                    <a:pt x="f1377" y="f778"/>
                  </a:moveTo>
                  <a:cubicBezTo>
                    <a:pt x="f1378" y="f979"/>
                    <a:pt x="f1379" y="f936"/>
                    <a:pt x="f1380" y="f1381"/>
                  </a:cubicBezTo>
                  <a:cubicBezTo>
                    <a:pt x="f1379" y="f936"/>
                    <a:pt x="f1378" y="f979"/>
                    <a:pt x="f1377" y="f778"/>
                  </a:cubicBezTo>
                  <a:close/>
                  <a:moveTo>
                    <a:pt x="f1380" y="f1381"/>
                  </a:moveTo>
                  <a:cubicBezTo>
                    <a:pt x="f1382" y="f778"/>
                    <a:pt x="f1383" y="f665"/>
                    <a:pt x="f1384" y="f910"/>
                  </a:cubicBezTo>
                  <a:cubicBezTo>
                    <a:pt x="f1383" y="f665"/>
                    <a:pt x="f1382" y="f778"/>
                    <a:pt x="f1380" y="f1381"/>
                  </a:cubicBezTo>
                  <a:close/>
                  <a:moveTo>
                    <a:pt x="f1384" y="f910"/>
                  </a:moveTo>
                  <a:cubicBezTo>
                    <a:pt x="f1385" y="f1249"/>
                    <a:pt x="f1386" y="f1257"/>
                    <a:pt x="f1387" y="f1050"/>
                  </a:cubicBezTo>
                  <a:cubicBezTo>
                    <a:pt x="f1386" y="f1257"/>
                    <a:pt x="f1385" y="f1249"/>
                    <a:pt x="f1384" y="f910"/>
                  </a:cubicBezTo>
                  <a:close/>
                  <a:moveTo>
                    <a:pt x="f1387" y="f1050"/>
                  </a:moveTo>
                  <a:cubicBezTo>
                    <a:pt x="f1388" y="f44"/>
                    <a:pt x="f1389" y="f1390"/>
                    <a:pt x="f1391" y="f1392"/>
                  </a:cubicBezTo>
                  <a:cubicBezTo>
                    <a:pt x="f1389" y="f1390"/>
                    <a:pt x="f1388" y="f44"/>
                    <a:pt x="f1387" y="f1050"/>
                  </a:cubicBezTo>
                  <a:close/>
                  <a:moveTo>
                    <a:pt x="f1391" y="f1392"/>
                  </a:moveTo>
                  <a:cubicBezTo>
                    <a:pt x="f1393" y="f683"/>
                    <a:pt x="f1394" y="f807"/>
                    <a:pt x="f1395" y="f1058"/>
                  </a:cubicBezTo>
                  <a:cubicBezTo>
                    <a:pt x="f1394" y="f807"/>
                    <a:pt x="f1393" y="f683"/>
                    <a:pt x="f1391" y="f1392"/>
                  </a:cubicBezTo>
                  <a:close/>
                  <a:moveTo>
                    <a:pt x="f1395" y="f1058"/>
                  </a:moveTo>
                  <a:cubicBezTo>
                    <a:pt x="f1396" y="f1204"/>
                    <a:pt x="f1397" y="f64"/>
                    <a:pt x="f1398" y="f683"/>
                  </a:cubicBezTo>
                  <a:cubicBezTo>
                    <a:pt x="f1397" y="f64"/>
                    <a:pt x="f1396" y="f1204"/>
                    <a:pt x="f1395" y="f1058"/>
                  </a:cubicBezTo>
                  <a:close/>
                  <a:moveTo>
                    <a:pt x="f1398" y="f683"/>
                  </a:moveTo>
                  <a:cubicBezTo>
                    <a:pt x="f1399" y="f630"/>
                    <a:pt x="f1400" y="f1401"/>
                    <a:pt x="f1402" y="f1061"/>
                  </a:cubicBezTo>
                  <a:cubicBezTo>
                    <a:pt x="f1400" y="f1401"/>
                    <a:pt x="f1399" y="f630"/>
                    <a:pt x="f1398" y="f683"/>
                  </a:cubicBezTo>
                  <a:close/>
                  <a:moveTo>
                    <a:pt x="f1402" y="f1061"/>
                  </a:moveTo>
                  <a:cubicBezTo>
                    <a:pt x="f1403" y="f189"/>
                    <a:pt x="f1404" y="f223"/>
                    <a:pt x="f1405" y="f81"/>
                  </a:cubicBezTo>
                  <a:cubicBezTo>
                    <a:pt x="f1404" y="f223"/>
                    <a:pt x="f1403" y="f189"/>
                    <a:pt x="f1402" y="f1061"/>
                  </a:cubicBezTo>
                  <a:close/>
                  <a:moveTo>
                    <a:pt x="f1405" y="f81"/>
                  </a:moveTo>
                  <a:cubicBezTo>
                    <a:pt x="f1406" y="f1284"/>
                    <a:pt x="f1407" y="f231"/>
                    <a:pt x="f1408" y="f1409"/>
                  </a:cubicBezTo>
                  <a:cubicBezTo>
                    <a:pt x="f1407" y="f231"/>
                    <a:pt x="f1406" y="f1284"/>
                    <a:pt x="f1405" y="f81"/>
                  </a:cubicBezTo>
                  <a:close/>
                  <a:moveTo>
                    <a:pt x="f1408" y="f1409"/>
                  </a:moveTo>
                  <a:cubicBezTo>
                    <a:pt x="f1410" y="f1409"/>
                    <a:pt x="f1411" y="f32"/>
                    <a:pt x="f1412" y="f32"/>
                  </a:cubicBezTo>
                  <a:cubicBezTo>
                    <a:pt x="f1411" y="f32"/>
                    <a:pt x="f1410" y="f1409"/>
                    <a:pt x="f1408" y="f1409"/>
                  </a:cubicBezTo>
                  <a:close/>
                  <a:moveTo>
                    <a:pt x="f1412" y="f32"/>
                  </a:moveTo>
                  <a:cubicBezTo>
                    <a:pt x="f1413" y="f1195"/>
                    <a:pt x="f1414" y="f1186"/>
                    <a:pt x="f1415" y="f1067"/>
                  </a:cubicBezTo>
                  <a:cubicBezTo>
                    <a:pt x="f1414" y="f1186"/>
                    <a:pt x="f1413" y="f1195"/>
                    <a:pt x="f1412" y="f32"/>
                  </a:cubicBezTo>
                  <a:close/>
                  <a:moveTo>
                    <a:pt x="f1415" y="f1067"/>
                  </a:moveTo>
                  <a:cubicBezTo>
                    <a:pt x="f1416" y="f1055"/>
                    <a:pt x="f1417" y="f1418"/>
                    <a:pt x="f1419" y="f819"/>
                  </a:cubicBezTo>
                  <a:cubicBezTo>
                    <a:pt x="f1417" y="f1418"/>
                    <a:pt x="f1416" y="f1055"/>
                    <a:pt x="f1415" y="f1067"/>
                  </a:cubicBezTo>
                  <a:close/>
                  <a:moveTo>
                    <a:pt x="f1419" y="f819"/>
                  </a:moveTo>
                  <a:cubicBezTo>
                    <a:pt x="f1420" y="f1421"/>
                    <a:pt x="f1422" y="f201"/>
                    <a:pt x="f1423" y="f20"/>
                  </a:cubicBezTo>
                  <a:cubicBezTo>
                    <a:pt x="f1422" y="f201"/>
                    <a:pt x="f1420" y="f1421"/>
                    <a:pt x="f1419" y="f819"/>
                  </a:cubicBezTo>
                  <a:close/>
                  <a:moveTo>
                    <a:pt x="f1423" y="f20"/>
                  </a:moveTo>
                  <a:cubicBezTo>
                    <a:pt x="f1424" y="f819"/>
                    <a:pt x="f1425" y="f199"/>
                    <a:pt x="f1426" y="f187"/>
                  </a:cubicBezTo>
                  <a:cubicBezTo>
                    <a:pt x="f1425" y="f199"/>
                    <a:pt x="f1424" y="f819"/>
                    <a:pt x="f1423" y="f20"/>
                  </a:cubicBezTo>
                  <a:close/>
                  <a:moveTo>
                    <a:pt x="f1426" y="f187"/>
                  </a:moveTo>
                  <a:cubicBezTo>
                    <a:pt x="f1427" y="f68"/>
                    <a:pt x="f1428" y="f896"/>
                    <a:pt x="f1429" y="f66"/>
                  </a:cubicBezTo>
                  <a:cubicBezTo>
                    <a:pt x="f1428" y="f896"/>
                    <a:pt x="f1427" y="f68"/>
                    <a:pt x="f1426" y="f187"/>
                  </a:cubicBezTo>
                  <a:close/>
                  <a:moveTo>
                    <a:pt x="f1429" y="f66"/>
                  </a:moveTo>
                  <a:cubicBezTo>
                    <a:pt x="f1430" y="f66"/>
                    <a:pt x="f1431" y="f14"/>
                    <a:pt x="f1432" y="f14"/>
                  </a:cubicBezTo>
                  <a:cubicBezTo>
                    <a:pt x="f1431" y="f14"/>
                    <a:pt x="f1430" y="f66"/>
                    <a:pt x="f1429" y="f66"/>
                  </a:cubicBezTo>
                  <a:close/>
                  <a:moveTo>
                    <a:pt x="f1432" y="f14"/>
                  </a:moveTo>
                  <a:cubicBezTo>
                    <a:pt x="f1433" y="f1197"/>
                    <a:pt x="f1434" y="f1418"/>
                    <a:pt x="f1435" y="f20"/>
                  </a:cubicBezTo>
                  <a:cubicBezTo>
                    <a:pt x="f1434" y="f1418"/>
                    <a:pt x="f1433" y="f1197"/>
                    <a:pt x="f1432" y="f14"/>
                  </a:cubicBezTo>
                  <a:close/>
                  <a:moveTo>
                    <a:pt x="f1435" y="f20"/>
                  </a:moveTo>
                  <a:cubicBezTo>
                    <a:pt x="f1436" y="f1418"/>
                    <a:pt x="f1437" y="f1197"/>
                    <a:pt x="f1438" y="f14"/>
                  </a:cubicBezTo>
                  <a:cubicBezTo>
                    <a:pt x="f1437" y="f1197"/>
                    <a:pt x="f1436" y="f1418"/>
                    <a:pt x="f1435" y="f20"/>
                  </a:cubicBezTo>
                  <a:close/>
                  <a:moveTo>
                    <a:pt x="f1438" y="f14"/>
                  </a:moveTo>
                  <a:cubicBezTo>
                    <a:pt x="f1439" y="f66"/>
                    <a:pt x="f1440" y="f1186"/>
                    <a:pt x="f1441" y="f1046"/>
                  </a:cubicBezTo>
                  <a:cubicBezTo>
                    <a:pt x="f1440" y="f1186"/>
                    <a:pt x="f1439" y="f66"/>
                    <a:pt x="f1438" y="f14"/>
                  </a:cubicBezTo>
                  <a:close/>
                  <a:moveTo>
                    <a:pt x="f1441" y="f1046"/>
                  </a:moveTo>
                  <a:cubicBezTo>
                    <a:pt x="f1442" y="f1197"/>
                    <a:pt x="f1443" y="f76"/>
                    <a:pt x="f1444" y="f1401"/>
                  </a:cubicBezTo>
                  <a:cubicBezTo>
                    <a:pt x="f1443" y="f76"/>
                    <a:pt x="f1442" y="f1197"/>
                    <a:pt x="f1441" y="f1046"/>
                  </a:cubicBezTo>
                  <a:close/>
                  <a:moveTo>
                    <a:pt x="f1444" y="f1401"/>
                  </a:moveTo>
                  <a:cubicBezTo>
                    <a:pt x="f1445" y="f1199"/>
                    <a:pt x="f1446" y="f16"/>
                    <a:pt x="f1447" y="f1392"/>
                  </a:cubicBezTo>
                  <a:cubicBezTo>
                    <a:pt x="f1446" y="f16"/>
                    <a:pt x="f1445" y="f1199"/>
                    <a:pt x="f1444" y="f1401"/>
                  </a:cubicBezTo>
                  <a:close/>
                  <a:moveTo>
                    <a:pt x="f1447" y="f1392"/>
                  </a:moveTo>
                  <a:cubicBezTo>
                    <a:pt x="f1448" y="f815"/>
                    <a:pt x="f1449" y="f66"/>
                    <a:pt x="f1450" y="f1189"/>
                  </a:cubicBezTo>
                  <a:cubicBezTo>
                    <a:pt x="f1449" y="f66"/>
                    <a:pt x="f1448" y="f815"/>
                    <a:pt x="f1447" y="f1392"/>
                  </a:cubicBezTo>
                  <a:close/>
                  <a:moveTo>
                    <a:pt x="f1450" y="f1189"/>
                  </a:moveTo>
                  <a:cubicBezTo>
                    <a:pt x="f1451" y="f1061"/>
                    <a:pt x="f1452" y="f208"/>
                    <a:pt x="f1453" y="f0"/>
                  </a:cubicBezTo>
                  <a:cubicBezTo>
                    <a:pt x="f1452" y="f208"/>
                    <a:pt x="f1451" y="f1061"/>
                    <a:pt x="f1450" y="f1189"/>
                  </a:cubicBezTo>
                  <a:close/>
                  <a:moveTo>
                    <a:pt x="f1453" y="f0"/>
                  </a:moveTo>
                  <a:cubicBezTo>
                    <a:pt x="f1454" y="f739"/>
                    <a:pt x="f1455" y="f221"/>
                    <a:pt x="f1456" y="f1080"/>
                  </a:cubicBezTo>
                  <a:cubicBezTo>
                    <a:pt x="f1455" y="f221"/>
                    <a:pt x="f1454" y="f739"/>
                    <a:pt x="f1453" y="f0"/>
                  </a:cubicBezTo>
                  <a:close/>
                  <a:moveTo>
                    <a:pt x="f1456" y="f1080"/>
                  </a:moveTo>
                  <a:cubicBezTo>
                    <a:pt x="f1457" y="f185"/>
                    <a:pt x="f1458" y="f246"/>
                    <a:pt x="f1459" y="f183"/>
                  </a:cubicBezTo>
                  <a:cubicBezTo>
                    <a:pt x="f1458" y="f246"/>
                    <a:pt x="f1457" y="f185"/>
                    <a:pt x="f1456" y="f1080"/>
                  </a:cubicBezTo>
                  <a:close/>
                  <a:moveTo>
                    <a:pt x="f1459" y="f183"/>
                  </a:moveTo>
                  <a:cubicBezTo>
                    <a:pt x="f1460" y="f520"/>
                    <a:pt x="f1461" y="f1095"/>
                    <a:pt x="f1462" y="f1034"/>
                  </a:cubicBezTo>
                  <a:cubicBezTo>
                    <a:pt x="f1461" y="f1095"/>
                    <a:pt x="f1460" y="f520"/>
                    <a:pt x="f1459" y="f183"/>
                  </a:cubicBezTo>
                  <a:close/>
                  <a:moveTo>
                    <a:pt x="f1462" y="f1034"/>
                  </a:moveTo>
                  <a:cubicBezTo>
                    <a:pt x="f1463" y="f1255"/>
                    <a:pt x="f1464" y="f160"/>
                    <a:pt x="f1465" y="f111"/>
                  </a:cubicBezTo>
                  <a:cubicBezTo>
                    <a:pt x="f1464" y="f160"/>
                    <a:pt x="f1463" y="f1255"/>
                    <a:pt x="f1462" y="f1034"/>
                  </a:cubicBezTo>
                  <a:close/>
                  <a:moveTo>
                    <a:pt x="f1465" y="f111"/>
                  </a:moveTo>
                  <a:cubicBezTo>
                    <a:pt x="f1466" y="f441"/>
                    <a:pt x="f1467" y="f1"/>
                    <a:pt x="f1468" y="f843"/>
                  </a:cubicBezTo>
                  <a:cubicBezTo>
                    <a:pt x="f1467" y="f1"/>
                    <a:pt x="f1466" y="f441"/>
                    <a:pt x="f1465" y="f111"/>
                  </a:cubicBezTo>
                  <a:close/>
                  <a:moveTo>
                    <a:pt x="f1468" y="f843"/>
                  </a:moveTo>
                  <a:cubicBezTo>
                    <a:pt x="f1469" y="f845"/>
                    <a:pt x="f1470" y="f380"/>
                    <a:pt x="f1471" y="f269"/>
                  </a:cubicBezTo>
                  <a:cubicBezTo>
                    <a:pt x="f1470" y="f380"/>
                    <a:pt x="f1469" y="f845"/>
                    <a:pt x="f1468" y="f843"/>
                  </a:cubicBezTo>
                  <a:close/>
                  <a:moveTo>
                    <a:pt x="f1471" y="f269"/>
                  </a:moveTo>
                  <a:cubicBezTo>
                    <a:pt x="f1472" y="f1473"/>
                    <a:pt x="f1474" y="f382"/>
                    <a:pt x="f1475" y="f275"/>
                  </a:cubicBezTo>
                  <a:cubicBezTo>
                    <a:pt x="f1474" y="f382"/>
                    <a:pt x="f1472" y="f1473"/>
                    <a:pt x="f1471" y="f269"/>
                  </a:cubicBezTo>
                  <a:close/>
                  <a:moveTo>
                    <a:pt x="f1475" y="f275"/>
                  </a:moveTo>
                  <a:cubicBezTo>
                    <a:pt x="f1476" y="f1477"/>
                    <a:pt x="f1478" y="f572"/>
                    <a:pt x="f1479" y="f309"/>
                  </a:cubicBezTo>
                  <a:cubicBezTo>
                    <a:pt x="f1478" y="f572"/>
                    <a:pt x="f1476" y="f1477"/>
                    <a:pt x="f1475" y="f275"/>
                  </a:cubicBezTo>
                  <a:close/>
                  <a:moveTo>
                    <a:pt x="f1479" y="f309"/>
                  </a:moveTo>
                  <a:cubicBezTo>
                    <a:pt x="f1480" y="f302"/>
                    <a:pt x="f1481" y="f380"/>
                    <a:pt x="f1482" y="f587"/>
                  </a:cubicBezTo>
                  <a:cubicBezTo>
                    <a:pt x="f1481" y="f380"/>
                    <a:pt x="f1480" y="f302"/>
                    <a:pt x="f1479" y="f309"/>
                  </a:cubicBezTo>
                  <a:close/>
                  <a:moveTo>
                    <a:pt x="f1482" y="f587"/>
                  </a:moveTo>
                  <a:cubicBezTo>
                    <a:pt x="f1483" y="f267"/>
                    <a:pt x="f1484" y="f1485"/>
                    <a:pt x="f1486" y="f1487"/>
                  </a:cubicBezTo>
                  <a:cubicBezTo>
                    <a:pt x="f1484" y="f1485"/>
                    <a:pt x="f1483" y="f267"/>
                    <a:pt x="f1482" y="f587"/>
                  </a:cubicBezTo>
                  <a:close/>
                  <a:moveTo>
                    <a:pt x="f1486" y="f1487"/>
                  </a:moveTo>
                  <a:cubicBezTo>
                    <a:pt x="f1488" y="f396"/>
                    <a:pt x="f1489" y="f1490"/>
                    <a:pt x="f1489" y="f1491"/>
                  </a:cubicBezTo>
                  <a:cubicBezTo>
                    <a:pt x="f1489" y="f1490"/>
                    <a:pt x="f1488" y="f396"/>
                    <a:pt x="f1486" y="f1487"/>
                  </a:cubicBezTo>
                  <a:close/>
                  <a:moveTo>
                    <a:pt x="f1489" y="f1491"/>
                  </a:moveTo>
                  <a:cubicBezTo>
                    <a:pt x="f1492" y="f1493"/>
                    <a:pt x="f1494" y="f1493"/>
                    <a:pt x="f1495" y="f119"/>
                  </a:cubicBezTo>
                  <a:cubicBezTo>
                    <a:pt x="f1494" y="f1493"/>
                    <a:pt x="f1492" y="f1493"/>
                    <a:pt x="f1489" y="f1491"/>
                  </a:cubicBezTo>
                  <a:close/>
                  <a:moveTo>
                    <a:pt x="f1495" y="f119"/>
                  </a:moveTo>
                  <a:cubicBezTo>
                    <a:pt x="f1496" y="f1497"/>
                    <a:pt x="f1498" y="f1487"/>
                    <a:pt x="f1499" y="f1252"/>
                  </a:cubicBezTo>
                  <a:cubicBezTo>
                    <a:pt x="f1498" y="f1487"/>
                    <a:pt x="f1496" y="f1497"/>
                    <a:pt x="f1495" y="f119"/>
                  </a:cubicBezTo>
                  <a:close/>
                  <a:moveTo>
                    <a:pt x="f1499" y="f1252"/>
                  </a:moveTo>
                  <a:cubicBezTo>
                    <a:pt x="f1500" y="f1487"/>
                    <a:pt x="f1501" y="f1502"/>
                    <a:pt x="f1503" y="f1493"/>
                  </a:cubicBezTo>
                  <a:cubicBezTo>
                    <a:pt x="f1501" y="f1502"/>
                    <a:pt x="f1500" y="f1487"/>
                    <a:pt x="f1499" y="f1252"/>
                  </a:cubicBezTo>
                  <a:close/>
                  <a:moveTo>
                    <a:pt x="f1503" y="f1493"/>
                  </a:moveTo>
                  <a:cubicBezTo>
                    <a:pt x="f1504" y="f1505"/>
                    <a:pt x="f1506" y="f1507"/>
                    <a:pt x="f1508" y="f1485"/>
                  </a:cubicBezTo>
                  <a:cubicBezTo>
                    <a:pt x="f1506" y="f1507"/>
                    <a:pt x="f1504" y="f1505"/>
                    <a:pt x="f1503" y="f1493"/>
                  </a:cubicBezTo>
                  <a:close/>
                  <a:moveTo>
                    <a:pt x="f1508" y="f1485"/>
                  </a:moveTo>
                  <a:cubicBezTo>
                    <a:pt x="f1509" y="f1510"/>
                    <a:pt x="f1511" y="f1512"/>
                    <a:pt x="f1513" y="f1514"/>
                  </a:cubicBezTo>
                  <a:cubicBezTo>
                    <a:pt x="f1511" y="f1512"/>
                    <a:pt x="f1509" y="f1510"/>
                    <a:pt x="f1508" y="f1485"/>
                  </a:cubicBezTo>
                  <a:close/>
                  <a:moveTo>
                    <a:pt x="f1513" y="f1514"/>
                  </a:moveTo>
                  <a:cubicBezTo>
                    <a:pt x="f1515" y="f121"/>
                    <a:pt x="f1516" y="f1517"/>
                    <a:pt x="f1518" y="f128"/>
                  </a:cubicBezTo>
                  <a:cubicBezTo>
                    <a:pt x="f1516" y="f1517"/>
                    <a:pt x="f1515" y="f121"/>
                    <a:pt x="f1513" y="f1514"/>
                  </a:cubicBezTo>
                  <a:close/>
                  <a:moveTo>
                    <a:pt x="f1518" y="f128"/>
                  </a:moveTo>
                  <a:cubicBezTo>
                    <a:pt x="f1519" y="f144"/>
                    <a:pt x="f1520" y="f146"/>
                    <a:pt x="f1521" y="f105"/>
                  </a:cubicBezTo>
                  <a:cubicBezTo>
                    <a:pt x="f1520" y="f146"/>
                    <a:pt x="f1519" y="f144"/>
                    <a:pt x="f1518" y="f128"/>
                  </a:cubicBezTo>
                  <a:close/>
                  <a:moveTo>
                    <a:pt x="f1521" y="f105"/>
                  </a:moveTo>
                  <a:cubicBezTo>
                    <a:pt x="f1522" y="f1523"/>
                    <a:pt x="f1524" y="f611"/>
                    <a:pt x="f1525" y="f155"/>
                  </a:cubicBezTo>
                  <a:cubicBezTo>
                    <a:pt x="f1524" y="f611"/>
                    <a:pt x="f1522" y="f1523"/>
                    <a:pt x="f1521" y="f105"/>
                  </a:cubicBezTo>
                  <a:close/>
                  <a:moveTo>
                    <a:pt x="f1525" y="f155"/>
                  </a:moveTo>
                  <a:cubicBezTo>
                    <a:pt x="f1526" y="f150"/>
                    <a:pt x="f1527" y="f132"/>
                    <a:pt x="f1528" y="f482"/>
                  </a:cubicBezTo>
                  <a:cubicBezTo>
                    <a:pt x="f1527" y="f132"/>
                    <a:pt x="f1526" y="f150"/>
                    <a:pt x="f1525" y="f155"/>
                  </a:cubicBezTo>
                  <a:close/>
                  <a:moveTo>
                    <a:pt x="f1528" y="f482"/>
                  </a:moveTo>
                  <a:cubicBezTo>
                    <a:pt x="f1529" y="f132"/>
                    <a:pt x="f1530" y="f144"/>
                    <a:pt x="f1531" y="f136"/>
                  </a:cubicBezTo>
                  <a:cubicBezTo>
                    <a:pt x="f1530" y="f144"/>
                    <a:pt x="f1529" y="f132"/>
                    <a:pt x="f1528" y="f482"/>
                  </a:cubicBezTo>
                  <a:close/>
                  <a:moveTo>
                    <a:pt x="f1531" y="f136"/>
                  </a:moveTo>
                  <a:cubicBezTo>
                    <a:pt x="f1532" y="f312"/>
                    <a:pt x="f1533" y="f158"/>
                    <a:pt x="f1534" y="f168"/>
                  </a:cubicBezTo>
                  <a:cubicBezTo>
                    <a:pt x="f1533" y="f158"/>
                    <a:pt x="f1532" y="f312"/>
                    <a:pt x="f1531" y="f136"/>
                  </a:cubicBezTo>
                  <a:close/>
                  <a:moveTo>
                    <a:pt x="f1534" y="f168"/>
                  </a:moveTo>
                  <a:cubicBezTo>
                    <a:pt x="f1535" y="f1536"/>
                    <a:pt x="f1537" y="f156"/>
                    <a:pt x="f1538" y="f148"/>
                  </a:cubicBezTo>
                  <a:cubicBezTo>
                    <a:pt x="f1537" y="f156"/>
                    <a:pt x="f1535" y="f1536"/>
                    <a:pt x="f1534" y="f168"/>
                  </a:cubicBezTo>
                  <a:close/>
                  <a:moveTo>
                    <a:pt x="f1538" y="f148"/>
                  </a:moveTo>
                  <a:cubicBezTo>
                    <a:pt x="f1539" y="f148"/>
                    <a:pt x="f1540" y="f443"/>
                    <a:pt x="f1541" y="f443"/>
                  </a:cubicBezTo>
                  <a:cubicBezTo>
                    <a:pt x="f1540" y="f443"/>
                    <a:pt x="f1539" y="f148"/>
                    <a:pt x="f1538" y="f148"/>
                  </a:cubicBezTo>
                  <a:close/>
                  <a:moveTo>
                    <a:pt x="f1541" y="f443"/>
                  </a:moveTo>
                  <a:cubicBezTo>
                    <a:pt x="f1542" y="f1"/>
                    <a:pt x="f1543" y="f835"/>
                    <a:pt x="f1544" y="f482"/>
                  </a:cubicBezTo>
                  <a:cubicBezTo>
                    <a:pt x="f1543" y="f835"/>
                    <a:pt x="f1542" y="f1"/>
                    <a:pt x="f1541" y="f443"/>
                  </a:cubicBezTo>
                  <a:close/>
                  <a:moveTo>
                    <a:pt x="f1544" y="f482"/>
                  </a:moveTo>
                  <a:cubicBezTo>
                    <a:pt x="f1545" y="f139"/>
                    <a:pt x="f1546" y="f115"/>
                    <a:pt x="f1547" y="f443"/>
                  </a:cubicBezTo>
                  <a:cubicBezTo>
                    <a:pt x="f1546" y="f115"/>
                    <a:pt x="f1545" y="f139"/>
                    <a:pt x="f1544" y="f482"/>
                  </a:cubicBezTo>
                  <a:close/>
                  <a:moveTo>
                    <a:pt x="f1547" y="f443"/>
                  </a:moveTo>
                  <a:cubicBezTo>
                    <a:pt x="f1548" y="f1549"/>
                    <a:pt x="f1550" y="f353"/>
                    <a:pt x="f1551" y="f168"/>
                  </a:cubicBezTo>
                  <a:cubicBezTo>
                    <a:pt x="f1550" y="f353"/>
                    <a:pt x="f1548" y="f1549"/>
                    <a:pt x="f1547" y="f443"/>
                  </a:cubicBezTo>
                  <a:close/>
                  <a:moveTo>
                    <a:pt x="f1551" y="f168"/>
                  </a:moveTo>
                  <a:cubicBezTo>
                    <a:pt x="f1552" y="f173"/>
                    <a:pt x="f1553" y="f256"/>
                    <a:pt x="f1554" y="f882"/>
                  </a:cubicBezTo>
                  <a:cubicBezTo>
                    <a:pt x="f1553" y="f256"/>
                    <a:pt x="f1552" y="f173"/>
                    <a:pt x="f1551" y="f168"/>
                  </a:cubicBezTo>
                  <a:close/>
                  <a:moveTo>
                    <a:pt x="f1554" y="f882"/>
                  </a:moveTo>
                  <a:cubicBezTo>
                    <a:pt x="f1555" y="f1536"/>
                    <a:pt x="f1556" y="f494"/>
                    <a:pt x="f1557" y="f357"/>
                  </a:cubicBezTo>
                  <a:cubicBezTo>
                    <a:pt x="f1556" y="f494"/>
                    <a:pt x="f1555" y="f1536"/>
                    <a:pt x="f1554" y="f882"/>
                  </a:cubicBezTo>
                  <a:close/>
                  <a:moveTo>
                    <a:pt x="f1557" y="f357"/>
                  </a:moveTo>
                  <a:cubicBezTo>
                    <a:pt x="f1558" y="f160"/>
                    <a:pt x="f1559" y="f103"/>
                    <a:pt x="f1560" y="f351"/>
                  </a:cubicBezTo>
                  <a:cubicBezTo>
                    <a:pt x="f1559" y="f103"/>
                    <a:pt x="f1558" y="f160"/>
                    <a:pt x="f1557" y="f357"/>
                  </a:cubicBezTo>
                  <a:close/>
                  <a:moveTo>
                    <a:pt x="f1560" y="f351"/>
                  </a:moveTo>
                  <a:cubicBezTo>
                    <a:pt x="f1561" y="f315"/>
                    <a:pt x="f1562" y="f1563"/>
                    <a:pt x="f1564" y="f560"/>
                  </a:cubicBezTo>
                  <a:cubicBezTo>
                    <a:pt x="f1562" y="f1563"/>
                    <a:pt x="f1561" y="f315"/>
                    <a:pt x="f1560" y="f351"/>
                  </a:cubicBezTo>
                  <a:close/>
                  <a:moveTo>
                    <a:pt x="f1564" y="f560"/>
                  </a:moveTo>
                  <a:cubicBezTo>
                    <a:pt x="f1565" y="f502"/>
                    <a:pt x="f1566" y="f1093"/>
                    <a:pt x="f1567" y="f620"/>
                  </a:cubicBezTo>
                  <a:cubicBezTo>
                    <a:pt x="f1566" y="f1093"/>
                    <a:pt x="f1565" y="f502"/>
                    <a:pt x="f1564" y="f560"/>
                  </a:cubicBezTo>
                  <a:close/>
                  <a:moveTo>
                    <a:pt x="f1567" y="f620"/>
                  </a:moveTo>
                  <a:cubicBezTo>
                    <a:pt x="f1568" y="f540"/>
                    <a:pt x="f1569" y="f1289"/>
                    <a:pt x="f1570" y="f509"/>
                  </a:cubicBezTo>
                  <a:cubicBezTo>
                    <a:pt x="f1569" y="f1289"/>
                    <a:pt x="f1568" y="f540"/>
                    <a:pt x="f1567" y="f620"/>
                  </a:cubicBezTo>
                  <a:close/>
                  <a:moveTo>
                    <a:pt x="f1570" y="f509"/>
                  </a:moveTo>
                  <a:cubicBezTo>
                    <a:pt x="f1571" y="f509"/>
                    <a:pt x="f1572" y="f717"/>
                    <a:pt x="f1573" y="f1121"/>
                  </a:cubicBezTo>
                  <a:cubicBezTo>
                    <a:pt x="f1572" y="f717"/>
                    <a:pt x="f1571" y="f509"/>
                    <a:pt x="f1570" y="f509"/>
                  </a:cubicBezTo>
                  <a:close/>
                  <a:moveTo>
                    <a:pt x="f1573" y="f1121"/>
                  </a:moveTo>
                  <a:cubicBezTo>
                    <a:pt x="f1574" y="f1095"/>
                    <a:pt x="f1575" y="f618"/>
                    <a:pt x="f1576" y="f505"/>
                  </a:cubicBezTo>
                  <a:cubicBezTo>
                    <a:pt x="f1575" y="f618"/>
                    <a:pt x="f1574" y="f1095"/>
                    <a:pt x="f1573" y="f1121"/>
                  </a:cubicBezTo>
                  <a:close/>
                  <a:moveTo>
                    <a:pt x="f1576" y="f505"/>
                  </a:moveTo>
                  <a:cubicBezTo>
                    <a:pt x="f1577" y="f618"/>
                    <a:pt x="f1578" y="f1095"/>
                    <a:pt x="f1579" y="f1121"/>
                  </a:cubicBezTo>
                  <a:cubicBezTo>
                    <a:pt x="f1578" y="f1095"/>
                    <a:pt x="f1577" y="f618"/>
                    <a:pt x="f1576" y="f505"/>
                  </a:cubicBezTo>
                  <a:close/>
                  <a:moveTo>
                    <a:pt x="f1579" y="f1121"/>
                  </a:moveTo>
                  <a:cubicBezTo>
                    <a:pt x="f1580" y="f1121"/>
                    <a:pt x="f1581" y="f717"/>
                    <a:pt x="f1582" y="f242"/>
                  </a:cubicBezTo>
                  <a:cubicBezTo>
                    <a:pt x="f1581" y="f717"/>
                    <a:pt x="f1580" y="f1121"/>
                    <a:pt x="f1579" y="f1121"/>
                  </a:cubicBezTo>
                  <a:close/>
                  <a:moveTo>
                    <a:pt x="f1582" y="f242"/>
                  </a:moveTo>
                  <a:cubicBezTo>
                    <a:pt x="f1583" y="f85"/>
                    <a:pt x="f1584" y="f620"/>
                    <a:pt x="f1585" y="f554"/>
                  </a:cubicBezTo>
                  <a:cubicBezTo>
                    <a:pt x="f1584" y="f620"/>
                    <a:pt x="f1583" y="f85"/>
                    <a:pt x="f1582" y="f242"/>
                  </a:cubicBezTo>
                  <a:close/>
                  <a:moveTo>
                    <a:pt x="f1585" y="f554"/>
                  </a:moveTo>
                  <a:cubicBezTo>
                    <a:pt x="f1586" y="f715"/>
                    <a:pt x="f1587" y="f1121"/>
                    <a:pt x="f1588" y="f502"/>
                  </a:cubicBezTo>
                  <a:cubicBezTo>
                    <a:pt x="f1587" y="f1121"/>
                    <a:pt x="f1586" y="f715"/>
                    <a:pt x="f1585" y="f554"/>
                  </a:cubicBezTo>
                  <a:close/>
                  <a:moveTo>
                    <a:pt x="f1588" y="f502"/>
                  </a:moveTo>
                  <a:cubicBezTo>
                    <a:pt x="f1589" y="f719"/>
                    <a:pt x="f1590" y="f99"/>
                    <a:pt x="f1591" y="f1256"/>
                  </a:cubicBezTo>
                  <a:cubicBezTo>
                    <a:pt x="f1590" y="f99"/>
                    <a:pt x="f1589" y="f719"/>
                    <a:pt x="f1588" y="f502"/>
                  </a:cubicBezTo>
                  <a:close/>
                  <a:moveTo>
                    <a:pt x="f1591" y="f1256"/>
                  </a:moveTo>
                  <a:cubicBezTo>
                    <a:pt x="f1592" y="f335"/>
                    <a:pt x="f1593" y="f101"/>
                    <a:pt x="f1594" y="f164"/>
                  </a:cubicBezTo>
                  <a:cubicBezTo>
                    <a:pt x="f1593" y="f101"/>
                    <a:pt x="f1592" y="f335"/>
                    <a:pt x="f1591" y="f1256"/>
                  </a:cubicBezTo>
                  <a:close/>
                  <a:moveTo>
                    <a:pt x="f1594" y="f164"/>
                  </a:moveTo>
                  <a:cubicBezTo>
                    <a:pt x="f1595" y="f315"/>
                    <a:pt x="f1596" y="f1255"/>
                    <a:pt x="f1597" y="f1563"/>
                  </a:cubicBezTo>
                  <a:cubicBezTo>
                    <a:pt x="f1596" y="f1255"/>
                    <a:pt x="f1595" y="f315"/>
                    <a:pt x="f1594" y="f164"/>
                  </a:cubicBezTo>
                  <a:close/>
                  <a:moveTo>
                    <a:pt x="f1597" y="f1563"/>
                  </a:moveTo>
                  <a:cubicBezTo>
                    <a:pt x="f1598" y="f996"/>
                    <a:pt x="f1599" y="f360"/>
                    <a:pt x="f1600" y="f322"/>
                  </a:cubicBezTo>
                  <a:cubicBezTo>
                    <a:pt x="f1599" y="f360"/>
                    <a:pt x="f1598" y="f996"/>
                    <a:pt x="f1597" y="f1563"/>
                  </a:cubicBezTo>
                  <a:close/>
                  <a:moveTo>
                    <a:pt x="f1600" y="f322"/>
                  </a:moveTo>
                  <a:cubicBezTo>
                    <a:pt x="f1601" y="f494"/>
                    <a:pt x="f1602" y="f438"/>
                    <a:pt x="f1603" y="f258"/>
                  </a:cubicBezTo>
                  <a:cubicBezTo>
                    <a:pt x="f1602" y="f438"/>
                    <a:pt x="f1601" y="f494"/>
                    <a:pt x="f1600" y="f322"/>
                  </a:cubicBezTo>
                  <a:close/>
                  <a:moveTo>
                    <a:pt x="f1603" y="f258"/>
                  </a:moveTo>
                  <a:cubicBezTo>
                    <a:pt x="f1604" y="f471"/>
                    <a:pt x="f1605" y="f438"/>
                    <a:pt x="f1606" y="f158"/>
                  </a:cubicBezTo>
                  <a:cubicBezTo>
                    <a:pt x="f1605" y="f438"/>
                    <a:pt x="f1604" y="f471"/>
                    <a:pt x="f1603" y="f258"/>
                  </a:cubicBezTo>
                  <a:close/>
                  <a:moveTo>
                    <a:pt x="f1606" y="f158"/>
                  </a:moveTo>
                  <a:cubicBezTo>
                    <a:pt x="f1607" y="f1549"/>
                    <a:pt x="f1608" y="f126"/>
                    <a:pt x="f1609" y="f128"/>
                  </a:cubicBezTo>
                  <a:cubicBezTo>
                    <a:pt x="f1608" y="f126"/>
                    <a:pt x="f1607" y="f1549"/>
                    <a:pt x="f1606" y="f158"/>
                  </a:cubicBezTo>
                  <a:close/>
                  <a:moveTo>
                    <a:pt x="f1609" y="f128"/>
                  </a:moveTo>
                  <a:cubicBezTo>
                    <a:pt x="f1610" y="f134"/>
                    <a:pt x="f1611" y="f253"/>
                    <a:pt x="f1612" y="f882"/>
                  </a:cubicBezTo>
                  <a:cubicBezTo>
                    <a:pt x="f1611" y="f253"/>
                    <a:pt x="f1610" y="f134"/>
                    <a:pt x="f1609" y="f128"/>
                  </a:cubicBezTo>
                  <a:close/>
                  <a:moveTo>
                    <a:pt x="f1612" y="f882"/>
                  </a:moveTo>
                  <a:cubicBezTo>
                    <a:pt x="f1613" y="f882"/>
                    <a:pt x="f1614" y="f882"/>
                    <a:pt x="f1615" y="f882"/>
                  </a:cubicBezTo>
                  <a:cubicBezTo>
                    <a:pt x="f1614" y="f882"/>
                    <a:pt x="f1613" y="f882"/>
                    <a:pt x="f1612" y="f882"/>
                  </a:cubicBezTo>
                  <a:close/>
                  <a:moveTo>
                    <a:pt x="f1615" y="f882"/>
                  </a:moveTo>
                  <a:cubicBezTo>
                    <a:pt x="f1616" y="f168"/>
                    <a:pt x="f1617" y="f1006"/>
                    <a:pt x="f1618" y="f568"/>
                  </a:cubicBezTo>
                  <a:cubicBezTo>
                    <a:pt x="f1617" y="f1006"/>
                    <a:pt x="f1616" y="f168"/>
                    <a:pt x="f1615" y="f882"/>
                  </a:cubicBezTo>
                  <a:close/>
                  <a:moveTo>
                    <a:pt x="f1618" y="f568"/>
                  </a:moveTo>
                  <a:cubicBezTo>
                    <a:pt x="f1619" y="f360"/>
                    <a:pt x="f1620" y="f103"/>
                    <a:pt x="f1621" y="f111"/>
                  </a:cubicBezTo>
                  <a:cubicBezTo>
                    <a:pt x="f1620" y="f103"/>
                    <a:pt x="f1619" y="f360"/>
                    <a:pt x="f1618" y="f568"/>
                  </a:cubicBezTo>
                  <a:close/>
                  <a:moveTo>
                    <a:pt x="f1621" y="f111"/>
                  </a:moveTo>
                  <a:cubicBezTo>
                    <a:pt x="f1622" y="f156"/>
                    <a:pt x="f1623" y="f136"/>
                    <a:pt x="f1624" y="f443"/>
                  </a:cubicBezTo>
                  <a:cubicBezTo>
                    <a:pt x="f1623" y="f136"/>
                    <a:pt x="f1622" y="f156"/>
                    <a:pt x="f1621" y="f111"/>
                  </a:cubicBezTo>
                  <a:close/>
                  <a:moveTo>
                    <a:pt x="f1624" y="f443"/>
                  </a:moveTo>
                  <a:cubicBezTo>
                    <a:pt x="f1625" y="f1549"/>
                    <a:pt x="f1626" y="f353"/>
                    <a:pt x="f1627" y="f168"/>
                  </a:cubicBezTo>
                  <a:cubicBezTo>
                    <a:pt x="f1626" y="f353"/>
                    <a:pt x="f1625" y="f1549"/>
                    <a:pt x="f1624" y="f443"/>
                  </a:cubicBezTo>
                  <a:close/>
                  <a:moveTo>
                    <a:pt x="f1627" y="f168"/>
                  </a:moveTo>
                  <a:cubicBezTo>
                    <a:pt x="f1628" y="f357"/>
                    <a:pt x="f1629" y="f1630"/>
                    <a:pt x="f1631" y="f162"/>
                  </a:cubicBezTo>
                  <a:cubicBezTo>
                    <a:pt x="f1629" y="f1630"/>
                    <a:pt x="f1628" y="f357"/>
                    <a:pt x="f1627" y="f168"/>
                  </a:cubicBezTo>
                  <a:close/>
                  <a:moveTo>
                    <a:pt x="f1631" y="f162"/>
                  </a:moveTo>
                  <a:cubicBezTo>
                    <a:pt x="f1632" y="f331"/>
                    <a:pt x="f1633" y="f1256"/>
                    <a:pt x="f1634" y="f242"/>
                  </a:cubicBezTo>
                  <a:cubicBezTo>
                    <a:pt x="f1633" y="f1256"/>
                    <a:pt x="f1632" y="f331"/>
                    <a:pt x="f1631" y="f162"/>
                  </a:cubicBezTo>
                  <a:close/>
                  <a:moveTo>
                    <a:pt x="f1634" y="f242"/>
                  </a:moveTo>
                  <a:cubicBezTo>
                    <a:pt x="f1635" y="f992"/>
                    <a:pt x="f1636" y="f620"/>
                    <a:pt x="f1637" y="f542"/>
                  </a:cubicBezTo>
                  <a:cubicBezTo>
                    <a:pt x="f1636" y="f620"/>
                    <a:pt x="f1635" y="f992"/>
                    <a:pt x="f1634" y="f242"/>
                  </a:cubicBezTo>
                  <a:close/>
                  <a:moveTo>
                    <a:pt x="f1637" y="f542"/>
                  </a:moveTo>
                  <a:cubicBezTo>
                    <a:pt x="f1638" y="f87"/>
                    <a:pt x="f1639" y="f544"/>
                    <a:pt x="f1640" y="f225"/>
                  </a:cubicBezTo>
                  <a:cubicBezTo>
                    <a:pt x="f1639" y="f544"/>
                    <a:pt x="f1638" y="f87"/>
                    <a:pt x="f1637" y="f542"/>
                  </a:cubicBezTo>
                  <a:close/>
                  <a:moveTo>
                    <a:pt x="f1640" y="f225"/>
                  </a:moveTo>
                  <a:cubicBezTo>
                    <a:pt x="f1641" y="f531"/>
                    <a:pt x="f1642" y="f231"/>
                    <a:pt x="f1643" y="f1409"/>
                  </a:cubicBezTo>
                  <a:cubicBezTo>
                    <a:pt x="f1642" y="f231"/>
                    <a:pt x="f1641" y="f531"/>
                    <a:pt x="f1640" y="f225"/>
                  </a:cubicBezTo>
                  <a:close/>
                  <a:moveTo>
                    <a:pt x="f1643" y="f1409"/>
                  </a:moveTo>
                  <a:cubicBezTo>
                    <a:pt x="f1644" y="f198"/>
                    <a:pt x="f1645" y="f231"/>
                    <a:pt x="f1646" y="f24"/>
                  </a:cubicBezTo>
                  <a:cubicBezTo>
                    <a:pt x="f1645" y="f231"/>
                    <a:pt x="f1644" y="f198"/>
                    <a:pt x="f1643" y="f1409"/>
                  </a:cubicBezTo>
                  <a:close/>
                  <a:moveTo>
                    <a:pt x="f1646" y="f24"/>
                  </a:moveTo>
                  <a:cubicBezTo>
                    <a:pt x="f1647" y="f10"/>
                    <a:pt x="f1648" y="f1080"/>
                    <a:pt x="f1649" y="f191"/>
                  </a:cubicBezTo>
                  <a:cubicBezTo>
                    <a:pt x="f1648" y="f1080"/>
                    <a:pt x="f1647" y="f10"/>
                    <a:pt x="f1646" y="f24"/>
                  </a:cubicBezTo>
                  <a:close/>
                  <a:moveTo>
                    <a:pt x="f1649" y="f191"/>
                  </a:moveTo>
                  <a:cubicBezTo>
                    <a:pt x="f1650" y="f1284"/>
                    <a:pt x="f1651" y="f95"/>
                    <a:pt x="f1652" y="f236"/>
                  </a:cubicBezTo>
                  <a:cubicBezTo>
                    <a:pt x="f1651" y="f95"/>
                    <a:pt x="f1650" y="f1284"/>
                    <a:pt x="f1649" y="f191"/>
                  </a:cubicBezTo>
                  <a:close/>
                  <a:moveTo>
                    <a:pt x="f1652" y="f236"/>
                  </a:moveTo>
                  <a:cubicBezTo>
                    <a:pt x="f1653" y="f549"/>
                    <a:pt x="f1653" y="f696"/>
                    <a:pt x="f1653" y="f198"/>
                  </a:cubicBezTo>
                  <a:cubicBezTo>
                    <a:pt x="f1653" y="f696"/>
                    <a:pt x="f1653" y="f549"/>
                    <a:pt x="f1652" y="f236"/>
                  </a:cubicBezTo>
                  <a:close/>
                  <a:moveTo>
                    <a:pt x="f1653" y="f198"/>
                  </a:moveTo>
                  <a:cubicBezTo>
                    <a:pt x="f1654" y="f90"/>
                    <a:pt x="f1655" y="f90"/>
                    <a:pt x="f1656" y="f90"/>
                  </a:cubicBezTo>
                  <a:cubicBezTo>
                    <a:pt x="f1655" y="f90"/>
                    <a:pt x="f1654" y="f90"/>
                    <a:pt x="f1653" y="f198"/>
                  </a:cubicBezTo>
                  <a:close/>
                  <a:moveTo>
                    <a:pt x="f1656" y="f90"/>
                  </a:moveTo>
                  <a:cubicBezTo>
                    <a:pt x="f1657" y="f10"/>
                    <a:pt x="f1658" y="f1284"/>
                    <a:pt x="f1659" y="f736"/>
                  </a:cubicBezTo>
                  <a:cubicBezTo>
                    <a:pt x="f1658" y="f1284"/>
                    <a:pt x="f1657" y="f10"/>
                    <a:pt x="f1656" y="f90"/>
                  </a:cubicBezTo>
                  <a:close/>
                  <a:moveTo>
                    <a:pt x="f1659" y="f736"/>
                  </a:moveTo>
                  <a:cubicBezTo>
                    <a:pt x="f1660" y="f185"/>
                    <a:pt x="f1661" y="f223"/>
                    <a:pt x="f1662" y="f10"/>
                  </a:cubicBezTo>
                  <a:cubicBezTo>
                    <a:pt x="f1661" y="f223"/>
                    <a:pt x="f1660" y="f185"/>
                    <a:pt x="f1659" y="f736"/>
                  </a:cubicBezTo>
                  <a:close/>
                  <a:moveTo>
                    <a:pt x="f1662" y="f10"/>
                  </a:moveTo>
                  <a:cubicBezTo>
                    <a:pt x="f1663" y="f90"/>
                    <a:pt x="f1664" y="f22"/>
                    <a:pt x="f1665" y="f1184"/>
                  </a:cubicBezTo>
                  <a:cubicBezTo>
                    <a:pt x="f1664" y="f22"/>
                    <a:pt x="f1663" y="f90"/>
                    <a:pt x="f1662" y="f10"/>
                  </a:cubicBezTo>
                  <a:close/>
                  <a:moveTo>
                    <a:pt x="f1665" y="f1184"/>
                  </a:moveTo>
                  <a:cubicBezTo>
                    <a:pt x="f1666" y="f739"/>
                    <a:pt x="f1667" y="f531"/>
                    <a:pt x="f1668" y="f8"/>
                  </a:cubicBezTo>
                  <a:cubicBezTo>
                    <a:pt x="f1667" y="f531"/>
                    <a:pt x="f1666" y="f739"/>
                    <a:pt x="f1665" y="f1184"/>
                  </a:cubicBezTo>
                  <a:close/>
                  <a:moveTo>
                    <a:pt x="f1668" y="f8"/>
                  </a:moveTo>
                  <a:cubicBezTo>
                    <a:pt x="f1669" y="f1287"/>
                    <a:pt x="f1670" y="f97"/>
                    <a:pt x="f1671" y="f1121"/>
                  </a:cubicBezTo>
                  <a:cubicBezTo>
                    <a:pt x="f1670" y="f97"/>
                    <a:pt x="f1669" y="f1287"/>
                    <a:pt x="f1668" y="f8"/>
                  </a:cubicBezTo>
                  <a:close/>
                  <a:moveTo>
                    <a:pt x="f1671" y="f1121"/>
                  </a:moveTo>
                  <a:cubicBezTo>
                    <a:pt x="f1672" y="f514"/>
                    <a:pt x="f1673" y="f179"/>
                    <a:pt x="f1674" y="f315"/>
                  </a:cubicBezTo>
                  <a:cubicBezTo>
                    <a:pt x="f1673" y="f179"/>
                    <a:pt x="f1672" y="f514"/>
                    <a:pt x="f1671" y="f1121"/>
                  </a:cubicBezTo>
                  <a:close/>
                  <a:moveTo>
                    <a:pt x="f1674" y="f315"/>
                  </a:moveTo>
                  <a:cubicBezTo>
                    <a:pt x="f1675" y="f1255"/>
                    <a:pt x="f1676" y="f348"/>
                    <a:pt x="f1677" y="f568"/>
                  </a:cubicBezTo>
                  <a:cubicBezTo>
                    <a:pt x="f1676" y="f348"/>
                    <a:pt x="f1675" y="f1255"/>
                    <a:pt x="f1674" y="f315"/>
                  </a:cubicBezTo>
                  <a:close/>
                  <a:moveTo>
                    <a:pt x="f1677" y="f568"/>
                  </a:moveTo>
                  <a:cubicBezTo>
                    <a:pt x="f1678" y="f179"/>
                    <a:pt x="f1679" y="f348"/>
                    <a:pt x="f1680" y="f1107"/>
                  </a:cubicBezTo>
                  <a:cubicBezTo>
                    <a:pt x="f1679" y="f348"/>
                    <a:pt x="f1678" y="f179"/>
                    <a:pt x="f1677" y="f568"/>
                  </a:cubicBezTo>
                  <a:close/>
                  <a:moveTo>
                    <a:pt x="f1680" y="f1107"/>
                  </a:moveTo>
                  <a:cubicBezTo>
                    <a:pt x="f1681" y="f721"/>
                    <a:pt x="f1682" y="f507"/>
                    <a:pt x="f1683" y="f1093"/>
                  </a:cubicBezTo>
                  <a:cubicBezTo>
                    <a:pt x="f1682" y="f507"/>
                    <a:pt x="f1681" y="f721"/>
                    <a:pt x="f1680" y="f1107"/>
                  </a:cubicBezTo>
                  <a:close/>
                  <a:moveTo>
                    <a:pt x="f1683" y="f1093"/>
                  </a:moveTo>
                  <a:cubicBezTo>
                    <a:pt x="f1684" y="f890"/>
                    <a:pt x="f1685" y="f335"/>
                    <a:pt x="f1686" y="f320"/>
                  </a:cubicBezTo>
                  <a:cubicBezTo>
                    <a:pt x="f1685" y="f335"/>
                    <a:pt x="f1684" y="f890"/>
                    <a:pt x="f1683" y="f1093"/>
                  </a:cubicBezTo>
                  <a:close/>
                  <a:moveTo>
                    <a:pt x="f1686" y="f320"/>
                  </a:moveTo>
                  <a:cubicBezTo>
                    <a:pt x="f1687" y="f320"/>
                    <a:pt x="f1688" y="f320"/>
                    <a:pt x="f1689" y="f1004"/>
                  </a:cubicBezTo>
                  <a:cubicBezTo>
                    <a:pt x="f1688" y="f320"/>
                    <a:pt x="f1687" y="f320"/>
                    <a:pt x="f1686" y="f320"/>
                  </a:cubicBezTo>
                  <a:close/>
                  <a:moveTo>
                    <a:pt x="f1689" y="f1004"/>
                  </a:moveTo>
                  <a:cubicBezTo>
                    <a:pt x="f1690" y="f164"/>
                    <a:pt x="f1691" y="f168"/>
                    <a:pt x="f1692" y="f353"/>
                  </a:cubicBezTo>
                  <a:cubicBezTo>
                    <a:pt x="f1691" y="f168"/>
                    <a:pt x="f1690" y="f164"/>
                    <a:pt x="f1689" y="f1004"/>
                  </a:cubicBezTo>
                  <a:close/>
                  <a:moveTo>
                    <a:pt x="f1692" y="f353"/>
                  </a:moveTo>
                  <a:cubicBezTo>
                    <a:pt x="f1693" y="f351"/>
                    <a:pt x="f1694" y="f315"/>
                    <a:pt x="f1695" y="f348"/>
                  </a:cubicBezTo>
                  <a:cubicBezTo>
                    <a:pt x="f1694" y="f315"/>
                    <a:pt x="f1693" y="f351"/>
                    <a:pt x="f1692" y="f353"/>
                  </a:cubicBezTo>
                  <a:close/>
                  <a:moveTo>
                    <a:pt x="f1695" y="f348"/>
                  </a:moveTo>
                  <a:cubicBezTo>
                    <a:pt x="f1696" y="f99"/>
                    <a:pt x="f1697" y="f181"/>
                    <a:pt x="f1698" y="f542"/>
                  </a:cubicBezTo>
                  <a:cubicBezTo>
                    <a:pt x="f1697" y="f181"/>
                    <a:pt x="f1696" y="f99"/>
                    <a:pt x="f1695" y="f348"/>
                  </a:cubicBezTo>
                  <a:close/>
                  <a:moveTo>
                    <a:pt x="f1698" y="f542"/>
                  </a:moveTo>
                  <a:cubicBezTo>
                    <a:pt x="f1699" y="f520"/>
                    <a:pt x="f1700" y="f500"/>
                    <a:pt x="f1701" y="f1256"/>
                  </a:cubicBezTo>
                  <a:cubicBezTo>
                    <a:pt x="f1700" y="f500"/>
                    <a:pt x="f1699" y="f520"/>
                    <a:pt x="f1698" y="f542"/>
                  </a:cubicBezTo>
                  <a:close/>
                  <a:moveTo>
                    <a:pt x="f1701" y="f1256"/>
                  </a:moveTo>
                  <a:cubicBezTo>
                    <a:pt x="f1702" y="f518"/>
                    <a:pt x="f1703" y="f717"/>
                    <a:pt x="f1704" y="f556"/>
                  </a:cubicBezTo>
                  <a:cubicBezTo>
                    <a:pt x="f1703" y="f717"/>
                    <a:pt x="f1702" y="f518"/>
                    <a:pt x="f1701" y="f1256"/>
                  </a:cubicBezTo>
                  <a:close/>
                  <a:moveTo>
                    <a:pt x="f1704" y="f556"/>
                  </a:moveTo>
                  <a:cubicBezTo>
                    <a:pt x="f1705" y="f85"/>
                    <a:pt x="f1706" y="f992"/>
                    <a:pt x="f1707" y="f992"/>
                  </a:cubicBezTo>
                  <a:cubicBezTo>
                    <a:pt x="f1706" y="f992"/>
                    <a:pt x="f1705" y="f85"/>
                    <a:pt x="f1704" y="f556"/>
                  </a:cubicBezTo>
                  <a:close/>
                  <a:moveTo>
                    <a:pt x="f1707" y="f992"/>
                  </a:moveTo>
                  <a:cubicBezTo>
                    <a:pt x="f1708" y="f1287"/>
                    <a:pt x="f1709" y="f736"/>
                    <a:pt x="f1710" y="f231"/>
                  </a:cubicBezTo>
                  <a:cubicBezTo>
                    <a:pt x="f1709" y="f736"/>
                    <a:pt x="f1708" y="f1287"/>
                    <a:pt x="f1707" y="f992"/>
                  </a:cubicBezTo>
                  <a:close/>
                  <a:moveTo>
                    <a:pt x="f1710" y="f231"/>
                  </a:moveTo>
                  <a:cubicBezTo>
                    <a:pt x="f1711" y="f68"/>
                    <a:pt x="f1712" y="f1197"/>
                    <a:pt x="f1713" y="f748"/>
                  </a:cubicBezTo>
                  <a:cubicBezTo>
                    <a:pt x="f1712" y="f1197"/>
                    <a:pt x="f1711" y="f68"/>
                    <a:pt x="f1710" y="f231"/>
                  </a:cubicBezTo>
                  <a:close/>
                  <a:moveTo>
                    <a:pt x="f1713" y="f748"/>
                  </a:moveTo>
                  <a:cubicBezTo>
                    <a:pt x="f1714" y="f64"/>
                    <a:pt x="f1715" y="f44"/>
                    <a:pt x="f1716" y="f215"/>
                  </a:cubicBezTo>
                  <a:cubicBezTo>
                    <a:pt x="f1715" y="f44"/>
                    <a:pt x="f1714" y="f64"/>
                    <a:pt x="f1713" y="f748"/>
                  </a:cubicBezTo>
                  <a:close/>
                  <a:moveTo>
                    <a:pt x="f1716" y="f215"/>
                  </a:moveTo>
                  <a:cubicBezTo>
                    <a:pt x="f1717" y="f902"/>
                    <a:pt x="f1718" y="f38"/>
                    <a:pt x="f1719" y="f790"/>
                  </a:cubicBezTo>
                  <a:cubicBezTo>
                    <a:pt x="f1718" y="f38"/>
                    <a:pt x="f1717" y="f902"/>
                    <a:pt x="f1716" y="f215"/>
                  </a:cubicBezTo>
                  <a:close/>
                  <a:moveTo>
                    <a:pt x="f1719" y="f790"/>
                  </a:moveTo>
                  <a:cubicBezTo>
                    <a:pt x="f1720" y="f1721"/>
                    <a:pt x="f1722" y="f1249"/>
                    <a:pt x="f1723" y="f40"/>
                  </a:cubicBezTo>
                  <a:cubicBezTo>
                    <a:pt x="f1722" y="f1249"/>
                    <a:pt x="f1720" y="f1721"/>
                    <a:pt x="f1719" y="f790"/>
                  </a:cubicBezTo>
                  <a:close/>
                  <a:moveTo>
                    <a:pt x="f1723" y="f40"/>
                  </a:moveTo>
                  <a:cubicBezTo>
                    <a:pt x="f1724" y="f804"/>
                    <a:pt x="f1725" y="f635"/>
                    <a:pt x="f1726" y="f674"/>
                  </a:cubicBezTo>
                  <a:cubicBezTo>
                    <a:pt x="f1725" y="f635"/>
                    <a:pt x="f1724" y="f804"/>
                    <a:pt x="f1723" y="f40"/>
                  </a:cubicBezTo>
                  <a:close/>
                  <a:moveTo>
                    <a:pt x="f1726" y="f674"/>
                  </a:moveTo>
                  <a:cubicBezTo>
                    <a:pt x="f1727" y="f811"/>
                    <a:pt x="f1728" y="f651"/>
                    <a:pt x="f1729" y="f1258"/>
                  </a:cubicBezTo>
                  <a:cubicBezTo>
                    <a:pt x="f1728" y="f651"/>
                    <a:pt x="f1727" y="f811"/>
                    <a:pt x="f1726" y="f674"/>
                  </a:cubicBezTo>
                  <a:close/>
                  <a:moveTo>
                    <a:pt x="f1729" y="f1258"/>
                  </a:moveTo>
                  <a:cubicBezTo>
                    <a:pt x="f1730" y="f983"/>
                    <a:pt x="f1731" y="f647"/>
                    <a:pt x="f1732" y="f1249"/>
                  </a:cubicBezTo>
                  <a:cubicBezTo>
                    <a:pt x="f1731" y="f647"/>
                    <a:pt x="f1730" y="f983"/>
                    <a:pt x="f1729" y="f1258"/>
                  </a:cubicBezTo>
                  <a:close/>
                  <a:moveTo>
                    <a:pt x="f1732" y="f1249"/>
                  </a:moveTo>
                  <a:cubicBezTo>
                    <a:pt x="f1733" y="f662"/>
                    <a:pt x="f1734" y="f1249"/>
                    <a:pt x="f1735" y="f1249"/>
                  </a:cubicBezTo>
                  <a:cubicBezTo>
                    <a:pt x="f1734" y="f1249"/>
                    <a:pt x="f1733" y="f662"/>
                    <a:pt x="f1732" y="f1249"/>
                  </a:cubicBezTo>
                  <a:close/>
                  <a:moveTo>
                    <a:pt x="f1735" y="f1249"/>
                  </a:moveTo>
                  <a:cubicBezTo>
                    <a:pt x="f1736" y="f639"/>
                    <a:pt x="f1737" y="f917"/>
                    <a:pt x="f1738" y="f924"/>
                  </a:cubicBezTo>
                  <a:cubicBezTo>
                    <a:pt x="f1737" y="f917"/>
                    <a:pt x="f1736" y="f639"/>
                    <a:pt x="f1735" y="f1249"/>
                  </a:cubicBezTo>
                  <a:close/>
                  <a:moveTo>
                    <a:pt x="f1738" y="f924"/>
                  </a:moveTo>
                  <a:cubicBezTo>
                    <a:pt x="f1739" y="f1225"/>
                    <a:pt x="f1740" y="f663"/>
                    <a:pt x="f1741" y="f635"/>
                  </a:cubicBezTo>
                  <a:cubicBezTo>
                    <a:pt x="f1740" y="f663"/>
                    <a:pt x="f1739" y="f1225"/>
                    <a:pt x="f1738" y="f924"/>
                  </a:cubicBezTo>
                  <a:close/>
                  <a:moveTo>
                    <a:pt x="f1741" y="f635"/>
                  </a:moveTo>
                  <a:cubicBezTo>
                    <a:pt x="f1742" y="f1743"/>
                    <a:pt x="f1744" y="f16"/>
                    <a:pt x="f1745" y="f18"/>
                  </a:cubicBezTo>
                  <a:cubicBezTo>
                    <a:pt x="f1744" y="f16"/>
                    <a:pt x="f1742" y="f1743"/>
                    <a:pt x="f1741" y="f635"/>
                  </a:cubicBezTo>
                  <a:close/>
                  <a:moveTo>
                    <a:pt x="f1745" y="f18"/>
                  </a:moveTo>
                  <a:cubicBezTo>
                    <a:pt x="f1746" y="f74"/>
                    <a:pt x="f1747" y="f632"/>
                    <a:pt x="f1748" y="f1392"/>
                  </a:cubicBezTo>
                  <a:cubicBezTo>
                    <a:pt x="f1747" y="f632"/>
                    <a:pt x="f1746" y="f74"/>
                    <a:pt x="f1745" y="f18"/>
                  </a:cubicBezTo>
                  <a:close/>
                  <a:moveTo>
                    <a:pt x="f1748" y="f1392"/>
                  </a:moveTo>
                  <a:cubicBezTo>
                    <a:pt x="f1749" y="f1750"/>
                    <a:pt x="f1751" y="f632"/>
                    <a:pt x="f1752" y="f16"/>
                  </a:cubicBezTo>
                  <a:cubicBezTo>
                    <a:pt x="f1751" y="f632"/>
                    <a:pt x="f1749" y="f1750"/>
                    <a:pt x="f1748" y="f1392"/>
                  </a:cubicBezTo>
                  <a:close/>
                  <a:moveTo>
                    <a:pt x="f1752" y="f16"/>
                  </a:moveTo>
                  <a:cubicBezTo>
                    <a:pt x="f1753" y="f72"/>
                    <a:pt x="f1754" y="f1195"/>
                    <a:pt x="f1755" y="f739"/>
                  </a:cubicBezTo>
                  <a:cubicBezTo>
                    <a:pt x="f1754" y="f1195"/>
                    <a:pt x="f1753" y="f72"/>
                    <a:pt x="f1752" y="f16"/>
                  </a:cubicBezTo>
                  <a:close/>
                  <a:moveTo>
                    <a:pt x="f1755" y="f739"/>
                  </a:moveTo>
                  <a:cubicBezTo>
                    <a:pt x="f1756" y="f696"/>
                    <a:pt x="f1757" y="f95"/>
                    <a:pt x="f1758" y="f704"/>
                  </a:cubicBezTo>
                  <a:cubicBezTo>
                    <a:pt x="f1757" y="f95"/>
                    <a:pt x="f1756" y="f696"/>
                    <a:pt x="f1755" y="f739"/>
                  </a:cubicBezTo>
                  <a:close/>
                  <a:moveTo>
                    <a:pt x="f1758" y="f704"/>
                  </a:moveTo>
                  <a:cubicBezTo>
                    <a:pt x="f1759" y="f725"/>
                    <a:pt x="f1760" y="f85"/>
                    <a:pt x="f1761" y="f509"/>
                  </a:cubicBezTo>
                  <a:cubicBezTo>
                    <a:pt x="f1760" y="f85"/>
                    <a:pt x="f1759" y="f725"/>
                    <a:pt x="f1758" y="f704"/>
                  </a:cubicBezTo>
                  <a:close/>
                  <a:moveTo>
                    <a:pt x="f1761" y="f509"/>
                  </a:moveTo>
                  <a:cubicBezTo>
                    <a:pt x="f1762" y="f721"/>
                    <a:pt x="f1763" y="f360"/>
                    <a:pt x="f1764" y="f494"/>
                  </a:cubicBezTo>
                  <a:cubicBezTo>
                    <a:pt x="f1763" y="f360"/>
                    <a:pt x="f1762" y="f721"/>
                    <a:pt x="f1761" y="f509"/>
                  </a:cubicBezTo>
                  <a:close/>
                  <a:moveTo>
                    <a:pt x="f1764" y="f494"/>
                  </a:moveTo>
                  <a:cubicBezTo>
                    <a:pt x="f1765" y="f366"/>
                    <a:pt x="f1766" y="f1563"/>
                    <a:pt x="f1767" y="f505"/>
                  </a:cubicBezTo>
                  <a:cubicBezTo>
                    <a:pt x="f1766" y="f1563"/>
                    <a:pt x="f1765" y="f366"/>
                    <a:pt x="f1764" y="f494"/>
                  </a:cubicBezTo>
                  <a:close/>
                  <a:moveTo>
                    <a:pt x="f1767" y="f505"/>
                  </a:moveTo>
                  <a:cubicBezTo>
                    <a:pt x="f1764" y="f560"/>
                    <a:pt x="f1768" y="f1034"/>
                    <a:pt x="f1769" y="f721"/>
                  </a:cubicBezTo>
                  <a:cubicBezTo>
                    <a:pt x="f1768" y="f1034"/>
                    <a:pt x="f1764" y="f560"/>
                    <a:pt x="f1767" y="f505"/>
                  </a:cubicBezTo>
                  <a:close/>
                  <a:moveTo>
                    <a:pt x="f1769" y="f721"/>
                  </a:moveTo>
                  <a:cubicBezTo>
                    <a:pt x="f1770" y="f566"/>
                    <a:pt x="f1771" y="f566"/>
                    <a:pt x="f1772" y="f566"/>
                  </a:cubicBezTo>
                  <a:cubicBezTo>
                    <a:pt x="f1771" y="f566"/>
                    <a:pt x="f1770" y="f566"/>
                    <a:pt x="f1769" y="f721"/>
                  </a:cubicBezTo>
                  <a:close/>
                  <a:moveTo>
                    <a:pt x="f1772" y="f566"/>
                  </a:moveTo>
                  <a:cubicBezTo>
                    <a:pt x="f1773" y="f1105"/>
                    <a:pt x="f1773" y="f1105"/>
                    <a:pt x="f1774" y="f1105"/>
                  </a:cubicBezTo>
                  <a:cubicBezTo>
                    <a:pt x="f1773" y="f1105"/>
                    <a:pt x="f1773" y="f1105"/>
                    <a:pt x="f1772" y="f566"/>
                  </a:cubicBezTo>
                  <a:close/>
                  <a:moveTo>
                    <a:pt x="f1774" y="f1105"/>
                  </a:moveTo>
                  <a:cubicBezTo>
                    <a:pt x="f1775" y="f1105"/>
                    <a:pt x="f1776" y="f1105"/>
                    <a:pt x="f1777" y="f1105"/>
                  </a:cubicBezTo>
                  <a:cubicBezTo>
                    <a:pt x="f1776" y="f1105"/>
                    <a:pt x="f1775" y="f1105"/>
                    <a:pt x="f1774" y="f1105"/>
                  </a:cubicBezTo>
                  <a:close/>
                  <a:moveTo>
                    <a:pt x="f1777" y="f1105"/>
                  </a:moveTo>
                  <a:cubicBezTo>
                    <a:pt x="f1778" y="f1105"/>
                    <a:pt x="f1779" y="f1105"/>
                    <a:pt x="f1780" y="f1105"/>
                  </a:cubicBezTo>
                  <a:cubicBezTo>
                    <a:pt x="f1779" y="f1105"/>
                    <a:pt x="f1778" y="f1105"/>
                    <a:pt x="f1777" y="f1105"/>
                  </a:cubicBezTo>
                  <a:close/>
                  <a:moveTo>
                    <a:pt x="f1780" y="f1105"/>
                  </a:moveTo>
                  <a:cubicBezTo>
                    <a:pt x="f1781" y="f1107"/>
                    <a:pt x="f1782" y="f162"/>
                    <a:pt x="f1783" y="f171"/>
                  </a:cubicBezTo>
                  <a:cubicBezTo>
                    <a:pt x="f1782" y="f162"/>
                    <a:pt x="f1781" y="f1107"/>
                    <a:pt x="f1780" y="f1105"/>
                  </a:cubicBezTo>
                  <a:close/>
                  <a:moveTo>
                    <a:pt x="f1783" y="f171"/>
                  </a:moveTo>
                  <a:cubicBezTo>
                    <a:pt x="f1784" y="f1006"/>
                    <a:pt x="f1785" y="f1563"/>
                    <a:pt x="f1786" y="f721"/>
                  </a:cubicBezTo>
                  <a:cubicBezTo>
                    <a:pt x="f1785" y="f1563"/>
                    <a:pt x="f1784" y="f1006"/>
                    <a:pt x="f1783" y="f171"/>
                  </a:cubicBezTo>
                  <a:close/>
                  <a:moveTo>
                    <a:pt x="f1786" y="f721"/>
                  </a:moveTo>
                  <a:cubicBezTo>
                    <a:pt x="f1787" y="f240"/>
                    <a:pt x="f1788" y="f560"/>
                    <a:pt x="f1789" y="f505"/>
                  </a:cubicBezTo>
                  <a:cubicBezTo>
                    <a:pt x="f1788" y="f560"/>
                    <a:pt x="f1787" y="f240"/>
                    <a:pt x="f1786" y="f721"/>
                  </a:cubicBezTo>
                  <a:close/>
                  <a:moveTo>
                    <a:pt x="f1789" y="f505"/>
                  </a:moveTo>
                  <a:cubicBezTo>
                    <a:pt x="f1790" y="f333"/>
                    <a:pt x="f1791" y="f1255"/>
                    <a:pt x="f1792" y="f322"/>
                  </a:cubicBezTo>
                  <a:cubicBezTo>
                    <a:pt x="f1791" y="f1255"/>
                    <a:pt x="f1790" y="f333"/>
                    <a:pt x="f1789" y="f505"/>
                  </a:cubicBezTo>
                  <a:close/>
                  <a:moveTo>
                    <a:pt x="f1792" y="f322"/>
                  </a:moveTo>
                  <a:cubicBezTo>
                    <a:pt x="f1792" y="f348"/>
                    <a:pt x="f1793" y="f338"/>
                    <a:pt x="f1793" y="f717"/>
                  </a:cubicBezTo>
                  <a:cubicBezTo>
                    <a:pt x="f1793" y="f338"/>
                    <a:pt x="f1792" y="f348"/>
                    <a:pt x="f1792" y="f322"/>
                  </a:cubicBezTo>
                  <a:close/>
                  <a:moveTo>
                    <a:pt x="f1793" y="f717"/>
                  </a:moveTo>
                  <a:cubicBezTo>
                    <a:pt x="f1794" y="f715"/>
                    <a:pt x="f1795" y="f706"/>
                    <a:pt x="f1796" y="f526"/>
                  </a:cubicBezTo>
                  <a:cubicBezTo>
                    <a:pt x="f1795" y="f706"/>
                    <a:pt x="f1794" y="f715"/>
                    <a:pt x="f1793" y="f717"/>
                  </a:cubicBezTo>
                  <a:close/>
                  <a:moveTo>
                    <a:pt x="f1796" y="f526"/>
                  </a:moveTo>
                  <a:cubicBezTo>
                    <a:pt x="f1797" y="f708"/>
                    <a:pt x="f1798" y="f706"/>
                    <a:pt x="f1799" y="f725"/>
                  </a:cubicBezTo>
                  <a:cubicBezTo>
                    <a:pt x="f1798" y="f706"/>
                    <a:pt x="f1797" y="f708"/>
                    <a:pt x="f1796" y="f526"/>
                  </a:cubicBezTo>
                  <a:close/>
                  <a:moveTo>
                    <a:pt x="f1799" y="f725"/>
                  </a:moveTo>
                  <a:cubicBezTo>
                    <a:pt x="f1800" y="f736"/>
                    <a:pt x="f1801" y="f198"/>
                    <a:pt x="f1802" y="f20"/>
                  </a:cubicBezTo>
                  <a:cubicBezTo>
                    <a:pt x="f1801" y="f198"/>
                    <a:pt x="f1800" y="f736"/>
                    <a:pt x="f1799" y="f725"/>
                  </a:cubicBezTo>
                  <a:close/>
                  <a:moveTo>
                    <a:pt x="f1802" y="f20"/>
                  </a:moveTo>
                  <a:cubicBezTo>
                    <a:pt x="f1803" y="f1193"/>
                    <a:pt x="f1804" y="f1409"/>
                    <a:pt x="f1805" y="f196"/>
                  </a:cubicBezTo>
                  <a:cubicBezTo>
                    <a:pt x="f1804" y="f1409"/>
                    <a:pt x="f1803" y="f1193"/>
                    <a:pt x="f1802" y="f20"/>
                  </a:cubicBezTo>
                  <a:close/>
                  <a:moveTo>
                    <a:pt x="f1805" y="f196"/>
                  </a:moveTo>
                  <a:cubicBezTo>
                    <a:pt x="f1806" y="f189"/>
                    <a:pt x="f1807" y="f90"/>
                    <a:pt x="f1808" y="f739"/>
                  </a:cubicBezTo>
                  <a:cubicBezTo>
                    <a:pt x="f1807" y="f90"/>
                    <a:pt x="f1806" y="f189"/>
                    <a:pt x="f1805" y="f196"/>
                  </a:cubicBezTo>
                  <a:close/>
                  <a:moveTo>
                    <a:pt x="f1808" y="f739"/>
                  </a:moveTo>
                  <a:cubicBezTo>
                    <a:pt x="f1809" y="f68"/>
                    <a:pt x="f1810" y="f70"/>
                    <a:pt x="f1811" y="f72"/>
                  </a:cubicBezTo>
                  <a:cubicBezTo>
                    <a:pt x="f1810" y="f70"/>
                    <a:pt x="f1809" y="f68"/>
                    <a:pt x="f1808" y="f739"/>
                  </a:cubicBezTo>
                  <a:close/>
                  <a:moveTo>
                    <a:pt x="f1811" y="f72"/>
                  </a:moveTo>
                  <a:cubicBezTo>
                    <a:pt x="f1812" y="f1401"/>
                    <a:pt x="f1813" y="f819"/>
                    <a:pt x="f1814" y="f32"/>
                  </a:cubicBezTo>
                  <a:cubicBezTo>
                    <a:pt x="f1813" y="f819"/>
                    <a:pt x="f1812" y="f1401"/>
                    <a:pt x="f1811" y="f72"/>
                  </a:cubicBezTo>
                  <a:close/>
                  <a:moveTo>
                    <a:pt x="f1814" y="f32"/>
                  </a:moveTo>
                  <a:cubicBezTo>
                    <a:pt x="f1815" y="f32"/>
                    <a:pt x="f1816" y="f32"/>
                    <a:pt x="f1817" y="f32"/>
                  </a:cubicBezTo>
                  <a:cubicBezTo>
                    <a:pt x="f1816" y="f32"/>
                    <a:pt x="f1815" y="f32"/>
                    <a:pt x="f1814" y="f32"/>
                  </a:cubicBezTo>
                  <a:close/>
                  <a:moveTo>
                    <a:pt x="f1817" y="f32"/>
                  </a:moveTo>
                  <a:cubicBezTo>
                    <a:pt x="f1818" y="f1080"/>
                    <a:pt x="f1819" y="f1088"/>
                    <a:pt x="f1820" y="f236"/>
                  </a:cubicBezTo>
                  <a:cubicBezTo>
                    <a:pt x="f1819" y="f1088"/>
                    <a:pt x="f1818" y="f1080"/>
                    <a:pt x="f1817" y="f32"/>
                  </a:cubicBezTo>
                  <a:close/>
                  <a:moveTo>
                    <a:pt x="f1820" y="f236"/>
                  </a:moveTo>
                  <a:cubicBezTo>
                    <a:pt x="f1821" y="f736"/>
                    <a:pt x="f1822" y="f24"/>
                    <a:pt x="f1823" y="f1042"/>
                  </a:cubicBezTo>
                  <a:cubicBezTo>
                    <a:pt x="f1822" y="f24"/>
                    <a:pt x="f1821" y="f736"/>
                    <a:pt x="f1820" y="f236"/>
                  </a:cubicBezTo>
                  <a:close/>
                  <a:moveTo>
                    <a:pt x="f1823" y="f1042"/>
                  </a:moveTo>
                  <a:cubicBezTo>
                    <a:pt x="f1824" y="f196"/>
                    <a:pt x="f1825" y="f228"/>
                    <a:pt x="f1826" y="f234"/>
                  </a:cubicBezTo>
                  <a:cubicBezTo>
                    <a:pt x="f1825" y="f228"/>
                    <a:pt x="f1824" y="f196"/>
                    <a:pt x="f1823" y="f1042"/>
                  </a:cubicBezTo>
                  <a:close/>
                  <a:moveTo>
                    <a:pt x="f1826" y="f234"/>
                  </a:moveTo>
                  <a:cubicBezTo>
                    <a:pt x="f1827" y="f894"/>
                    <a:pt x="f1828" y="f228"/>
                    <a:pt x="f1829" y="f191"/>
                  </a:cubicBezTo>
                  <a:cubicBezTo>
                    <a:pt x="f1828" y="f228"/>
                    <a:pt x="f1827" y="f894"/>
                    <a:pt x="f1826" y="f234"/>
                  </a:cubicBezTo>
                  <a:close/>
                  <a:moveTo>
                    <a:pt x="f1829" y="f191"/>
                  </a:moveTo>
                  <a:cubicBezTo>
                    <a:pt x="f1830" y="f223"/>
                    <a:pt x="f1831" y="f1163"/>
                    <a:pt x="f1832" y="f26"/>
                  </a:cubicBezTo>
                  <a:cubicBezTo>
                    <a:pt x="f1831" y="f1163"/>
                    <a:pt x="f1830" y="f223"/>
                    <a:pt x="f1829" y="f191"/>
                  </a:cubicBezTo>
                  <a:close/>
                  <a:moveTo>
                    <a:pt x="f1832" y="f26"/>
                  </a:moveTo>
                  <a:cubicBezTo>
                    <a:pt x="f1833" y="f706"/>
                    <a:pt x="f1834" y="f520"/>
                    <a:pt x="f1835" y="f500"/>
                  </a:cubicBezTo>
                  <a:cubicBezTo>
                    <a:pt x="f1834" y="f520"/>
                    <a:pt x="f1833" y="f706"/>
                    <a:pt x="f1832" y="f26"/>
                  </a:cubicBezTo>
                  <a:close/>
                  <a:moveTo>
                    <a:pt x="f1835" y="f500"/>
                  </a:moveTo>
                  <a:cubicBezTo>
                    <a:pt x="f1836" y="f556"/>
                    <a:pt x="f1837" y="f244"/>
                    <a:pt x="f1838" y="f708"/>
                  </a:cubicBezTo>
                  <a:cubicBezTo>
                    <a:pt x="f1837" y="f244"/>
                    <a:pt x="f1836" y="f556"/>
                    <a:pt x="f1835" y="f500"/>
                  </a:cubicBezTo>
                  <a:close/>
                  <a:moveTo>
                    <a:pt x="f1838" y="f708"/>
                  </a:moveTo>
                  <a:cubicBezTo>
                    <a:pt x="f1839" y="f526"/>
                    <a:pt x="f1840" y="f1841"/>
                    <a:pt x="f1842" y="f736"/>
                  </a:cubicBezTo>
                  <a:cubicBezTo>
                    <a:pt x="f1840" y="f1841"/>
                    <a:pt x="f1839" y="f526"/>
                    <a:pt x="f1838" y="f708"/>
                  </a:cubicBezTo>
                  <a:close/>
                  <a:moveTo>
                    <a:pt x="f1842" y="f736"/>
                  </a:moveTo>
                  <a:cubicBezTo>
                    <a:pt x="f1843" y="f1841"/>
                    <a:pt x="f1844" y="f26"/>
                    <a:pt x="f1845" y="f524"/>
                  </a:cubicBezTo>
                  <a:cubicBezTo>
                    <a:pt x="f1844" y="f26"/>
                    <a:pt x="f1843" y="f1841"/>
                    <a:pt x="f1842" y="f736"/>
                  </a:cubicBezTo>
                  <a:close/>
                  <a:moveTo>
                    <a:pt x="f1845" y="f524"/>
                  </a:moveTo>
                  <a:cubicBezTo>
                    <a:pt x="f1846" y="f547"/>
                    <a:pt x="f1847" y="f26"/>
                    <a:pt x="f1848" y="f8"/>
                  </a:cubicBezTo>
                  <a:cubicBezTo>
                    <a:pt x="f1847" y="f26"/>
                    <a:pt x="f1846" y="f547"/>
                    <a:pt x="f1845" y="f524"/>
                  </a:cubicBezTo>
                  <a:close/>
                  <a:moveTo>
                    <a:pt x="f1848" y="f8"/>
                  </a:moveTo>
                  <a:cubicBezTo>
                    <a:pt x="f1849" y="f87"/>
                    <a:pt x="f1850" y="f1173"/>
                    <a:pt x="f1851" y="f540"/>
                  </a:cubicBezTo>
                  <a:cubicBezTo>
                    <a:pt x="f1850" y="f1173"/>
                    <a:pt x="f1849" y="f87"/>
                    <a:pt x="f1848" y="f8"/>
                  </a:cubicBezTo>
                  <a:close/>
                  <a:moveTo>
                    <a:pt x="f1851" y="f540"/>
                  </a:moveTo>
                  <a:cubicBezTo>
                    <a:pt x="f1852" y="f554"/>
                    <a:pt x="f1853" y="f526"/>
                    <a:pt x="f1854" y="f30"/>
                  </a:cubicBezTo>
                  <a:cubicBezTo>
                    <a:pt x="f1853" y="f526"/>
                    <a:pt x="f1852" y="f554"/>
                    <a:pt x="f1851" y="f540"/>
                  </a:cubicBezTo>
                  <a:close/>
                  <a:moveTo>
                    <a:pt x="f1854" y="f30"/>
                  </a:moveTo>
                  <a:cubicBezTo>
                    <a:pt x="f1855" y="f30"/>
                    <a:pt x="f1856" y="f30"/>
                    <a:pt x="f1857" y="f30"/>
                  </a:cubicBezTo>
                  <a:cubicBezTo>
                    <a:pt x="f1856" y="f30"/>
                    <a:pt x="f1855" y="f30"/>
                    <a:pt x="f1854" y="f30"/>
                  </a:cubicBezTo>
                  <a:close/>
                  <a:moveTo>
                    <a:pt x="f1857" y="f30"/>
                  </a:moveTo>
                  <a:cubicBezTo>
                    <a:pt x="f1858" y="f234"/>
                    <a:pt x="f1859" y="f231"/>
                    <a:pt x="f1860" y="f187"/>
                  </a:cubicBezTo>
                  <a:cubicBezTo>
                    <a:pt x="f1859" y="f231"/>
                    <a:pt x="f1858" y="f234"/>
                    <a:pt x="f1857" y="f30"/>
                  </a:cubicBezTo>
                  <a:close/>
                  <a:moveTo>
                    <a:pt x="f1860" y="f187"/>
                  </a:moveTo>
                  <a:cubicBezTo>
                    <a:pt x="f1861" y="f1080"/>
                    <a:pt x="f1862" y="f528"/>
                    <a:pt x="f1863" y="f81"/>
                  </a:cubicBezTo>
                  <a:cubicBezTo>
                    <a:pt x="f1862" y="f528"/>
                    <a:pt x="f1861" y="f1080"/>
                    <a:pt x="f1860" y="f187"/>
                  </a:cubicBezTo>
                  <a:close/>
                  <a:moveTo>
                    <a:pt x="f1863" y="f81"/>
                  </a:moveTo>
                  <a:cubicBezTo>
                    <a:pt x="f1864" y="f549"/>
                    <a:pt x="f1865" y="f1088"/>
                    <a:pt x="f1866" y="f1180"/>
                  </a:cubicBezTo>
                  <a:cubicBezTo>
                    <a:pt x="f1865" y="f1088"/>
                    <a:pt x="f1864" y="f549"/>
                    <a:pt x="f1863" y="f81"/>
                  </a:cubicBezTo>
                  <a:close/>
                  <a:moveTo>
                    <a:pt x="f1866" y="f1180"/>
                  </a:moveTo>
                  <a:cubicBezTo>
                    <a:pt x="f1867" y="f1841"/>
                    <a:pt x="f1868" y="f712"/>
                    <a:pt x="f1869" y="f706"/>
                  </a:cubicBezTo>
                  <a:cubicBezTo>
                    <a:pt x="f1868" y="f712"/>
                    <a:pt x="f1867" y="f1841"/>
                    <a:pt x="f1866" y="f1180"/>
                  </a:cubicBezTo>
                  <a:close/>
                  <a:moveTo>
                    <a:pt x="f1869" y="f706"/>
                  </a:moveTo>
                  <a:cubicBezTo>
                    <a:pt x="f1870" y="f1871"/>
                    <a:pt x="f1872" y="f725"/>
                    <a:pt x="f1873" y="f6"/>
                  </a:cubicBezTo>
                  <a:cubicBezTo>
                    <a:pt x="f1872" y="f725"/>
                    <a:pt x="f1870" y="f1871"/>
                    <a:pt x="f1869" y="f706"/>
                  </a:cubicBezTo>
                  <a:close/>
                  <a:moveTo>
                    <a:pt x="f1873" y="f6"/>
                  </a:moveTo>
                  <a:cubicBezTo>
                    <a:pt x="f1874" y="f500"/>
                    <a:pt x="f1875" y="f1034"/>
                    <a:pt x="f1876" y="f996"/>
                  </a:cubicBezTo>
                  <a:cubicBezTo>
                    <a:pt x="f1875" y="f1034"/>
                    <a:pt x="f1874" y="f500"/>
                    <a:pt x="f1873" y="f6"/>
                  </a:cubicBezTo>
                  <a:close/>
                  <a:moveTo>
                    <a:pt x="f1876" y="f996"/>
                  </a:moveTo>
                  <a:cubicBezTo>
                    <a:pt x="f1877" y="f1105"/>
                    <a:pt x="f1878" y="f507"/>
                    <a:pt x="f1879" y="f238"/>
                  </a:cubicBezTo>
                  <a:cubicBezTo>
                    <a:pt x="f1878" y="f507"/>
                    <a:pt x="f1877" y="f1105"/>
                    <a:pt x="f1876" y="f996"/>
                  </a:cubicBezTo>
                  <a:close/>
                  <a:moveTo>
                    <a:pt x="f1879" y="f238"/>
                  </a:moveTo>
                  <a:cubicBezTo>
                    <a:pt x="f1880" y="f181"/>
                    <a:pt x="f1881" y="f1289"/>
                    <a:pt x="f1882" y="f1093"/>
                  </a:cubicBezTo>
                  <a:cubicBezTo>
                    <a:pt x="f1881" y="f1289"/>
                    <a:pt x="f1880" y="f181"/>
                    <a:pt x="f1879" y="f238"/>
                  </a:cubicBezTo>
                  <a:close/>
                  <a:moveTo>
                    <a:pt x="f1882" y="f1093"/>
                  </a:moveTo>
                  <a:cubicBezTo>
                    <a:pt x="f1883" y="f618"/>
                    <a:pt x="f1884" y="f516"/>
                    <a:pt x="f1885" y="f1255"/>
                  </a:cubicBezTo>
                  <a:cubicBezTo>
                    <a:pt x="f1884" y="f516"/>
                    <a:pt x="f1883" y="f618"/>
                    <a:pt x="f1882" y="f1093"/>
                  </a:cubicBezTo>
                  <a:close/>
                  <a:moveTo>
                    <a:pt x="f1885" y="f1255"/>
                  </a:moveTo>
                  <a:cubicBezTo>
                    <a:pt x="f1886" y="f516"/>
                    <a:pt x="f1887" y="f618"/>
                    <a:pt x="f1888" y="f1093"/>
                  </a:cubicBezTo>
                  <a:cubicBezTo>
                    <a:pt x="f1887" y="f618"/>
                    <a:pt x="f1886" y="f516"/>
                    <a:pt x="f1885" y="f1255"/>
                  </a:cubicBezTo>
                  <a:close/>
                  <a:moveTo>
                    <a:pt x="f1888" y="f1093"/>
                  </a:moveTo>
                  <a:cubicBezTo>
                    <a:pt x="f1889" y="f520"/>
                    <a:pt x="f1890" y="f1871"/>
                    <a:pt x="f1891" y="f708"/>
                  </a:cubicBezTo>
                  <a:cubicBezTo>
                    <a:pt x="f1890" y="f1871"/>
                    <a:pt x="f1889" y="f520"/>
                    <a:pt x="f1888" y="f1093"/>
                  </a:cubicBezTo>
                  <a:close/>
                  <a:moveTo>
                    <a:pt x="f1891" y="f708"/>
                  </a:moveTo>
                  <a:cubicBezTo>
                    <a:pt x="f1892" y="f83"/>
                    <a:pt x="f1893" y="f1871"/>
                    <a:pt x="f1894" y="f620"/>
                  </a:cubicBezTo>
                  <a:cubicBezTo>
                    <a:pt x="f1893" y="f1871"/>
                    <a:pt x="f1892" y="f83"/>
                    <a:pt x="f1891" y="f708"/>
                  </a:cubicBezTo>
                  <a:close/>
                  <a:moveTo>
                    <a:pt x="f1894" y="f620"/>
                  </a:moveTo>
                  <a:cubicBezTo>
                    <a:pt x="f1895" y="f542"/>
                    <a:pt x="f1896" y="f708"/>
                    <a:pt x="f1897" y="f26"/>
                  </a:cubicBezTo>
                  <a:cubicBezTo>
                    <a:pt x="f1896" y="f708"/>
                    <a:pt x="f1895" y="f542"/>
                    <a:pt x="f1894" y="f620"/>
                  </a:cubicBezTo>
                  <a:close/>
                  <a:moveTo>
                    <a:pt x="f1897" y="f26"/>
                  </a:moveTo>
                  <a:cubicBezTo>
                    <a:pt x="f1898" y="f549"/>
                    <a:pt x="f1899" y="f528"/>
                    <a:pt x="f1900" y="f894"/>
                  </a:cubicBezTo>
                  <a:cubicBezTo>
                    <a:pt x="f1899" y="f528"/>
                    <a:pt x="f1898" y="f549"/>
                    <a:pt x="f1897" y="f26"/>
                  </a:cubicBezTo>
                  <a:close/>
                  <a:moveTo>
                    <a:pt x="f1900" y="f894"/>
                  </a:moveTo>
                  <a:cubicBezTo>
                    <a:pt x="f1901" y="f93"/>
                    <a:pt x="f1902" y="f225"/>
                    <a:pt x="f1903" y="f544"/>
                  </a:cubicBezTo>
                  <a:cubicBezTo>
                    <a:pt x="f1902" y="f225"/>
                    <a:pt x="f1901" y="f93"/>
                    <a:pt x="f1900" y="f894"/>
                  </a:cubicBezTo>
                  <a:close/>
                  <a:moveTo>
                    <a:pt x="f1903" y="f544"/>
                  </a:moveTo>
                  <a:cubicBezTo>
                    <a:pt x="f1904" y="f1180"/>
                    <a:pt x="f1905" y="f194"/>
                    <a:pt x="f1906" y="f32"/>
                  </a:cubicBezTo>
                  <a:cubicBezTo>
                    <a:pt x="f1905" y="f194"/>
                    <a:pt x="f1904" y="f1180"/>
                    <a:pt x="f1903" y="f544"/>
                  </a:cubicBezTo>
                  <a:close/>
                  <a:moveTo>
                    <a:pt x="f1906" y="f32"/>
                  </a:moveTo>
                  <a:cubicBezTo>
                    <a:pt x="f1907" y="f1193"/>
                    <a:pt x="f1908" y="f20"/>
                    <a:pt x="f1909" y="f66"/>
                  </a:cubicBezTo>
                  <a:cubicBezTo>
                    <a:pt x="f1908" y="f20"/>
                    <a:pt x="f1907" y="f1193"/>
                    <a:pt x="f1906" y="f32"/>
                  </a:cubicBezTo>
                  <a:close/>
                  <a:moveTo>
                    <a:pt x="f1909" y="f66"/>
                  </a:moveTo>
                  <a:cubicBezTo>
                    <a:pt x="f1910" y="f70"/>
                    <a:pt x="f1911" y="f1912"/>
                    <a:pt x="f1913" y="f1061"/>
                  </a:cubicBezTo>
                  <a:cubicBezTo>
                    <a:pt x="f1911" y="f1912"/>
                    <a:pt x="f1910" y="f70"/>
                    <a:pt x="f1909" y="f66"/>
                  </a:cubicBezTo>
                  <a:close/>
                  <a:moveTo>
                    <a:pt x="f1913" y="f1061"/>
                  </a:moveTo>
                  <a:cubicBezTo>
                    <a:pt x="f1914" y="f1061"/>
                    <a:pt x="f1915" y="f1061"/>
                    <a:pt x="f1916" y="f1061"/>
                  </a:cubicBezTo>
                  <a:cubicBezTo>
                    <a:pt x="f1915" y="f1061"/>
                    <a:pt x="f1914" y="f1061"/>
                    <a:pt x="f1913" y="f1061"/>
                  </a:cubicBezTo>
                  <a:close/>
                  <a:moveTo>
                    <a:pt x="f1916" y="f1061"/>
                  </a:moveTo>
                  <a:cubicBezTo>
                    <a:pt x="f1917" y="f196"/>
                    <a:pt x="f1918" y="f185"/>
                    <a:pt x="f1919" y="f526"/>
                  </a:cubicBezTo>
                  <a:cubicBezTo>
                    <a:pt x="f1918" y="f185"/>
                    <a:pt x="f1917" y="f196"/>
                    <a:pt x="f1916" y="f1061"/>
                  </a:cubicBezTo>
                  <a:close/>
                  <a:moveTo>
                    <a:pt x="f1919" y="f526"/>
                  </a:moveTo>
                  <a:cubicBezTo>
                    <a:pt x="f1920" y="f30"/>
                    <a:pt x="f1921" y="f1080"/>
                    <a:pt x="f1922" y="f1409"/>
                  </a:cubicBezTo>
                  <a:cubicBezTo>
                    <a:pt x="f1921" y="f1080"/>
                    <a:pt x="f1920" y="f30"/>
                    <a:pt x="f1919" y="f526"/>
                  </a:cubicBezTo>
                  <a:close/>
                  <a:moveTo>
                    <a:pt x="f1922" y="f1409"/>
                  </a:moveTo>
                  <a:cubicBezTo>
                    <a:pt x="f1923" y="f1080"/>
                    <a:pt x="f1924" y="f30"/>
                    <a:pt x="f1925" y="f547"/>
                  </a:cubicBezTo>
                  <a:cubicBezTo>
                    <a:pt x="f1924" y="f30"/>
                    <a:pt x="f1923" y="f1080"/>
                    <a:pt x="f1922" y="f1409"/>
                  </a:cubicBezTo>
                  <a:close/>
                  <a:moveTo>
                    <a:pt x="f1925" y="f547"/>
                  </a:moveTo>
                  <a:cubicBezTo>
                    <a:pt x="f1926" y="f549"/>
                    <a:pt x="f1927" y="f1284"/>
                    <a:pt x="f1928" y="f194"/>
                  </a:cubicBezTo>
                  <a:cubicBezTo>
                    <a:pt x="f1927" y="f1284"/>
                    <a:pt x="f1926" y="f549"/>
                    <a:pt x="f1925" y="f547"/>
                  </a:cubicBezTo>
                  <a:close/>
                  <a:moveTo>
                    <a:pt x="f1928" y="f194"/>
                  </a:moveTo>
                  <a:cubicBezTo>
                    <a:pt x="f1929" y="f228"/>
                    <a:pt x="f1930" y="f894"/>
                    <a:pt x="f1931" y="f24"/>
                  </a:cubicBezTo>
                  <a:cubicBezTo>
                    <a:pt x="f1930" y="f894"/>
                    <a:pt x="f1929" y="f228"/>
                    <a:pt x="f1928" y="f194"/>
                  </a:cubicBezTo>
                  <a:close/>
                  <a:moveTo>
                    <a:pt x="f1931" y="f24"/>
                  </a:moveTo>
                  <a:cubicBezTo>
                    <a:pt x="f1932" y="f696"/>
                    <a:pt x="f1933" y="f234"/>
                    <a:pt x="f1934" y="f223"/>
                  </a:cubicBezTo>
                  <a:cubicBezTo>
                    <a:pt x="f1933" y="f234"/>
                    <a:pt x="f1932" y="f696"/>
                    <a:pt x="f1931" y="f24"/>
                  </a:cubicBezTo>
                  <a:close/>
                  <a:moveTo>
                    <a:pt x="f1934" y="f223"/>
                  </a:moveTo>
                  <a:cubicBezTo>
                    <a:pt x="f1935" y="f221"/>
                    <a:pt x="f1936" y="f208"/>
                    <a:pt x="f1937" y="f1195"/>
                  </a:cubicBezTo>
                  <a:cubicBezTo>
                    <a:pt x="f1936" y="f208"/>
                    <a:pt x="f1935" y="f221"/>
                    <a:pt x="f1934" y="f223"/>
                  </a:cubicBezTo>
                  <a:close/>
                  <a:moveTo>
                    <a:pt x="f1937" y="f1195"/>
                  </a:moveTo>
                  <a:cubicBezTo>
                    <a:pt x="f1938" y="f78"/>
                    <a:pt x="f1939" y="f90"/>
                    <a:pt x="f1940" y="f24"/>
                  </a:cubicBezTo>
                  <a:cubicBezTo>
                    <a:pt x="f1939" y="f90"/>
                    <a:pt x="f1938" y="f78"/>
                    <a:pt x="f1937" y="f1195"/>
                  </a:cubicBezTo>
                  <a:close/>
                  <a:moveTo>
                    <a:pt x="f1940" y="f24"/>
                  </a:moveTo>
                  <a:cubicBezTo>
                    <a:pt x="f1941" y="f10"/>
                    <a:pt x="f1942" y="f228"/>
                    <a:pt x="f1943" y="f194"/>
                  </a:cubicBezTo>
                  <a:cubicBezTo>
                    <a:pt x="f1942" y="f228"/>
                    <a:pt x="f1941" y="f10"/>
                    <a:pt x="f1940" y="f24"/>
                  </a:cubicBezTo>
                  <a:close/>
                  <a:moveTo>
                    <a:pt x="f1943" y="f194"/>
                  </a:moveTo>
                  <a:cubicBezTo>
                    <a:pt x="f1944" y="f1180"/>
                    <a:pt x="f1945" y="f544"/>
                    <a:pt x="f1946" y="f542"/>
                  </a:cubicBezTo>
                  <a:cubicBezTo>
                    <a:pt x="f1945" y="f544"/>
                    <a:pt x="f1944" y="f1180"/>
                    <a:pt x="f1943" y="f194"/>
                  </a:cubicBezTo>
                  <a:close/>
                  <a:moveTo>
                    <a:pt x="f1946" y="f542"/>
                  </a:moveTo>
                  <a:cubicBezTo>
                    <a:pt x="f1947" y="f81"/>
                    <a:pt x="f1948" y="f24"/>
                    <a:pt x="f1949" y="f0"/>
                  </a:cubicBezTo>
                  <a:cubicBezTo>
                    <a:pt x="f1948" y="f24"/>
                    <a:pt x="f1947" y="f81"/>
                    <a:pt x="f1946" y="f542"/>
                  </a:cubicBezTo>
                  <a:close/>
                  <a:moveTo>
                    <a:pt x="f1949" y="f0"/>
                  </a:moveTo>
                  <a:cubicBezTo>
                    <a:pt x="f1950" y="f201"/>
                    <a:pt x="f1951" y="f744"/>
                    <a:pt x="f1952" y="f1953"/>
                  </a:cubicBezTo>
                  <a:cubicBezTo>
                    <a:pt x="f1951" y="f744"/>
                    <a:pt x="f1950" y="f201"/>
                    <a:pt x="f1949" y="f0"/>
                  </a:cubicBezTo>
                  <a:close/>
                  <a:moveTo>
                    <a:pt x="f1952" y="f1953"/>
                  </a:moveTo>
                  <a:cubicBezTo>
                    <a:pt x="f1954" y="f630"/>
                    <a:pt x="f1955" y="f66"/>
                    <a:pt x="f1956" y="f201"/>
                  </a:cubicBezTo>
                  <a:cubicBezTo>
                    <a:pt x="f1955" y="f66"/>
                    <a:pt x="f1954" y="f630"/>
                    <a:pt x="f1952" y="f1953"/>
                  </a:cubicBezTo>
                  <a:close/>
                  <a:moveTo>
                    <a:pt x="f1956" y="f201"/>
                  </a:moveTo>
                  <a:cubicBezTo>
                    <a:pt x="f1957" y="f628"/>
                    <a:pt x="f1958" y="f1959"/>
                    <a:pt x="f1960" y="f1199"/>
                  </a:cubicBezTo>
                  <a:cubicBezTo>
                    <a:pt x="f1958" y="f1959"/>
                    <a:pt x="f1957" y="f628"/>
                    <a:pt x="f1956" y="f201"/>
                  </a:cubicBezTo>
                  <a:close/>
                  <a:moveTo>
                    <a:pt x="f1960" y="f1199"/>
                  </a:moveTo>
                  <a:cubicBezTo>
                    <a:pt x="f1961" y="f64"/>
                    <a:pt x="f1962" y="f679"/>
                    <a:pt x="f1963" y="f811"/>
                  </a:cubicBezTo>
                  <a:cubicBezTo>
                    <a:pt x="f1962" y="f679"/>
                    <a:pt x="f1961" y="f64"/>
                    <a:pt x="f1960" y="f1199"/>
                  </a:cubicBezTo>
                  <a:close/>
                  <a:moveTo>
                    <a:pt x="f1963" y="f811"/>
                  </a:moveTo>
                  <a:cubicBezTo>
                    <a:pt x="f1964" y="f804"/>
                    <a:pt x="f1965" y="f46"/>
                    <a:pt x="f1966" y="f38"/>
                  </a:cubicBezTo>
                  <a:cubicBezTo>
                    <a:pt x="f1965" y="f46"/>
                    <a:pt x="f1964" y="f804"/>
                    <a:pt x="f1963" y="f811"/>
                  </a:cubicBezTo>
                  <a:close/>
                  <a:moveTo>
                    <a:pt x="f1966" y="f38"/>
                  </a:moveTo>
                  <a:cubicBezTo>
                    <a:pt x="f1967" y="f902"/>
                    <a:pt x="f1968" y="f679"/>
                    <a:pt x="f1969" y="f1075"/>
                  </a:cubicBezTo>
                  <a:cubicBezTo>
                    <a:pt x="f1968" y="f679"/>
                    <a:pt x="f1967" y="f902"/>
                    <a:pt x="f1966" y="f38"/>
                  </a:cubicBezTo>
                  <a:close/>
                  <a:moveTo>
                    <a:pt x="f1969" y="f1075"/>
                  </a:moveTo>
                  <a:cubicBezTo>
                    <a:pt x="f1969" y="f1743"/>
                    <a:pt x="f1970" y="f645"/>
                    <a:pt x="f1971" y="f663"/>
                  </a:cubicBezTo>
                  <a:cubicBezTo>
                    <a:pt x="f1970" y="f645"/>
                    <a:pt x="f1969" y="f1743"/>
                    <a:pt x="f1969" y="f1075"/>
                  </a:cubicBezTo>
                  <a:close/>
                  <a:moveTo>
                    <a:pt x="f1971" y="f663"/>
                  </a:moveTo>
                  <a:cubicBezTo>
                    <a:pt x="f1972" y="f762"/>
                    <a:pt x="f1973" y="f776"/>
                    <a:pt x="f1974" y="f959"/>
                  </a:cubicBezTo>
                  <a:cubicBezTo>
                    <a:pt x="f1973" y="f776"/>
                    <a:pt x="f1972" y="f762"/>
                    <a:pt x="f1971" y="f663"/>
                  </a:cubicBezTo>
                  <a:close/>
                  <a:moveTo>
                    <a:pt x="f1974" y="f959"/>
                  </a:moveTo>
                  <a:cubicBezTo>
                    <a:pt x="f1975" y="f1976"/>
                    <a:pt x="f1977" y="f668"/>
                    <a:pt x="f1978" y="f639"/>
                  </a:cubicBezTo>
                  <a:cubicBezTo>
                    <a:pt x="f1977" y="f668"/>
                    <a:pt x="f1975" y="f1976"/>
                    <a:pt x="f1974" y="f959"/>
                  </a:cubicBezTo>
                  <a:close/>
                  <a:moveTo>
                    <a:pt x="f1978" y="f639"/>
                  </a:moveTo>
                  <a:cubicBezTo>
                    <a:pt x="f1979" y="f1980"/>
                    <a:pt x="f1981" y="f1376"/>
                    <a:pt x="f1982" y="f924"/>
                  </a:cubicBezTo>
                  <a:cubicBezTo>
                    <a:pt x="f1981" y="f1376"/>
                    <a:pt x="f1979" y="f1980"/>
                    <a:pt x="f1978" y="f639"/>
                  </a:cubicBezTo>
                  <a:close/>
                  <a:moveTo>
                    <a:pt x="f1982" y="f924"/>
                  </a:moveTo>
                  <a:cubicBezTo>
                    <a:pt x="f1983" y="f1376"/>
                    <a:pt x="f1984" y="f1980"/>
                    <a:pt x="f1985" y="f639"/>
                  </a:cubicBezTo>
                  <a:cubicBezTo>
                    <a:pt x="f1984" y="f1980"/>
                    <a:pt x="f1983" y="f1376"/>
                    <a:pt x="f1982" y="f924"/>
                  </a:cubicBezTo>
                  <a:close/>
                  <a:moveTo>
                    <a:pt x="f1985" y="f639"/>
                  </a:moveTo>
                  <a:cubicBezTo>
                    <a:pt x="f1986" y="f1987"/>
                    <a:pt x="f1988" y="f798"/>
                    <a:pt x="f1989" y="f910"/>
                  </a:cubicBezTo>
                  <a:cubicBezTo>
                    <a:pt x="f1988" y="f798"/>
                    <a:pt x="f1986" y="f1987"/>
                    <a:pt x="f1985" y="f639"/>
                  </a:cubicBezTo>
                  <a:close/>
                  <a:moveTo>
                    <a:pt x="f1989" y="f910"/>
                  </a:moveTo>
                  <a:cubicBezTo>
                    <a:pt x="f1990" y="f1236"/>
                    <a:pt x="f1991" y="f655"/>
                    <a:pt x="f1992" y="f62"/>
                  </a:cubicBezTo>
                  <a:cubicBezTo>
                    <a:pt x="f1991" y="f655"/>
                    <a:pt x="f1990" y="f1236"/>
                    <a:pt x="f1989" y="f910"/>
                  </a:cubicBezTo>
                  <a:close/>
                  <a:moveTo>
                    <a:pt x="f1992" y="f62"/>
                  </a:moveTo>
                  <a:cubicBezTo>
                    <a:pt x="f1993" y="f902"/>
                    <a:pt x="f1994" y="f645"/>
                    <a:pt x="f1995" y="f792"/>
                  </a:cubicBezTo>
                  <a:cubicBezTo>
                    <a:pt x="f1994" y="f645"/>
                    <a:pt x="f1993" y="f902"/>
                    <a:pt x="f1992" y="f62"/>
                  </a:cubicBezTo>
                  <a:close/>
                  <a:moveTo>
                    <a:pt x="f1995" y="f792"/>
                  </a:moveTo>
                  <a:cubicBezTo>
                    <a:pt x="f1996" y="f902"/>
                    <a:pt x="f1997" y="f1390"/>
                    <a:pt x="f1998" y="f692"/>
                  </a:cubicBezTo>
                  <a:cubicBezTo>
                    <a:pt x="f1997" y="f1390"/>
                    <a:pt x="f1996" y="f902"/>
                    <a:pt x="f1995" y="f792"/>
                  </a:cubicBezTo>
                  <a:close/>
                  <a:moveTo>
                    <a:pt x="f1998" y="f692"/>
                  </a:moveTo>
                  <a:cubicBezTo>
                    <a:pt x="f1999" y="f1050"/>
                    <a:pt x="f2000" y="f1390"/>
                    <a:pt x="f2001" y="f62"/>
                  </a:cubicBezTo>
                  <a:cubicBezTo>
                    <a:pt x="f2000" y="f1390"/>
                    <a:pt x="f1999" y="f1050"/>
                    <a:pt x="f1998" y="f692"/>
                  </a:cubicBezTo>
                  <a:close/>
                  <a:moveTo>
                    <a:pt x="f2001" y="f62"/>
                  </a:moveTo>
                  <a:cubicBezTo>
                    <a:pt x="f2002" y="f1258"/>
                    <a:pt x="f2003" y="f692"/>
                    <a:pt x="f2004" y="f2005"/>
                  </a:cubicBezTo>
                  <a:cubicBezTo>
                    <a:pt x="f2003" y="f692"/>
                    <a:pt x="f2002" y="f1258"/>
                    <a:pt x="f2001" y="f62"/>
                  </a:cubicBezTo>
                  <a:close/>
                  <a:moveTo>
                    <a:pt x="f2004" y="f2005"/>
                  </a:moveTo>
                  <a:cubicBezTo>
                    <a:pt x="f2006" y="f1912"/>
                    <a:pt x="f2007" y="f198"/>
                    <a:pt x="f2008" y="f93"/>
                  </a:cubicBezTo>
                  <a:cubicBezTo>
                    <a:pt x="f2007" y="f198"/>
                    <a:pt x="f2006" y="f1912"/>
                    <a:pt x="f2004" y="f2005"/>
                  </a:cubicBezTo>
                  <a:close/>
                  <a:moveTo>
                    <a:pt x="f2008" y="f93"/>
                  </a:moveTo>
                  <a:cubicBezTo>
                    <a:pt x="f2009" y="f87"/>
                    <a:pt x="f2010" y="f85"/>
                    <a:pt x="f2011" y="f99"/>
                  </a:cubicBezTo>
                  <a:cubicBezTo>
                    <a:pt x="f2010" y="f85"/>
                    <a:pt x="f2009" y="f87"/>
                    <a:pt x="f2008" y="f93"/>
                  </a:cubicBezTo>
                  <a:close/>
                  <a:moveTo>
                    <a:pt x="f2011" y="f99"/>
                  </a:moveTo>
                  <a:cubicBezTo>
                    <a:pt x="f2012" y="f500"/>
                    <a:pt x="f2013" y="f540"/>
                    <a:pt x="f2014" y="f554"/>
                  </a:cubicBezTo>
                  <a:cubicBezTo>
                    <a:pt x="f2013" y="f540"/>
                    <a:pt x="f2012" y="f500"/>
                    <a:pt x="f2011" y="f99"/>
                  </a:cubicBezTo>
                  <a:close/>
                  <a:moveTo>
                    <a:pt x="f2014" y="f554"/>
                  </a:moveTo>
                  <a:cubicBezTo>
                    <a:pt x="f2015" y="f242"/>
                    <a:pt x="f2016" y="f566"/>
                    <a:pt x="f2017" y="f162"/>
                  </a:cubicBezTo>
                  <a:cubicBezTo>
                    <a:pt x="f2016" y="f566"/>
                    <a:pt x="f2015" y="f242"/>
                    <a:pt x="f2014" y="f554"/>
                  </a:cubicBezTo>
                  <a:close/>
                  <a:moveTo>
                    <a:pt x="f2017" y="f162"/>
                  </a:moveTo>
                  <a:cubicBezTo>
                    <a:pt x="f2018" y="f179"/>
                    <a:pt x="f2019" y="f99"/>
                    <a:pt x="f2020" y="f1289"/>
                  </a:cubicBezTo>
                  <a:cubicBezTo>
                    <a:pt x="f2019" y="f99"/>
                    <a:pt x="f2018" y="f179"/>
                    <a:pt x="f2017" y="f162"/>
                  </a:cubicBezTo>
                  <a:close/>
                  <a:moveTo>
                    <a:pt x="f2020" y="f1289"/>
                  </a:moveTo>
                  <a:cubicBezTo>
                    <a:pt x="f2017" y="f1121"/>
                    <a:pt x="f2021" y="f242"/>
                    <a:pt x="f2022" y="f509"/>
                  </a:cubicBezTo>
                  <a:cubicBezTo>
                    <a:pt x="f2021" y="f242"/>
                    <a:pt x="f2017" y="f1121"/>
                    <a:pt x="f2020" y="f1289"/>
                  </a:cubicBezTo>
                  <a:close/>
                  <a:moveTo>
                    <a:pt x="f2022" y="f509"/>
                  </a:moveTo>
                  <a:cubicBezTo>
                    <a:pt x="f2023" y="f514"/>
                    <a:pt x="f2024" y="f335"/>
                    <a:pt x="f2025" y="f1255"/>
                  </a:cubicBezTo>
                  <a:cubicBezTo>
                    <a:pt x="f2024" y="f335"/>
                    <a:pt x="f2023" y="f514"/>
                    <a:pt x="f2022" y="f509"/>
                  </a:cubicBezTo>
                  <a:close/>
                  <a:moveTo>
                    <a:pt x="f2025" y="f1255"/>
                  </a:moveTo>
                  <a:cubicBezTo>
                    <a:pt x="f2026" y="f333"/>
                    <a:pt x="f2027" y="f338"/>
                    <a:pt x="f2028" y="f558"/>
                  </a:cubicBezTo>
                  <a:cubicBezTo>
                    <a:pt x="f2027" y="f338"/>
                    <a:pt x="f2026" y="f333"/>
                    <a:pt x="f2025" y="f1255"/>
                  </a:cubicBezTo>
                  <a:close/>
                  <a:moveTo>
                    <a:pt x="f2028" y="f558"/>
                  </a:moveTo>
                  <a:cubicBezTo>
                    <a:pt x="f2029" y="f1095"/>
                    <a:pt x="f2030" y="f512"/>
                    <a:pt x="f2031" y="f512"/>
                  </a:cubicBezTo>
                  <a:cubicBezTo>
                    <a:pt x="f2030" y="f512"/>
                    <a:pt x="f2029" y="f1095"/>
                    <a:pt x="f2028" y="f558"/>
                  </a:cubicBezTo>
                  <a:close/>
                  <a:moveTo>
                    <a:pt x="f2031" y="f512"/>
                  </a:moveTo>
                  <a:cubicBezTo>
                    <a:pt x="f2032" y="f890"/>
                    <a:pt x="f2033" y="f240"/>
                    <a:pt x="f2034" y="f179"/>
                  </a:cubicBezTo>
                  <a:cubicBezTo>
                    <a:pt x="f2033" y="f240"/>
                    <a:pt x="f2032" y="f890"/>
                    <a:pt x="f2031" y="f512"/>
                  </a:cubicBezTo>
                  <a:close/>
                  <a:moveTo>
                    <a:pt x="f2034" y="f179"/>
                  </a:moveTo>
                  <a:cubicBezTo>
                    <a:pt x="f2035" y="f343"/>
                    <a:pt x="f2036" y="f518"/>
                    <a:pt x="f2037" y="f1289"/>
                  </a:cubicBezTo>
                  <a:cubicBezTo>
                    <a:pt x="f2036" y="f518"/>
                    <a:pt x="f2035" y="f343"/>
                    <a:pt x="f2034" y="f179"/>
                  </a:cubicBezTo>
                  <a:close/>
                  <a:moveTo>
                    <a:pt x="f2037" y="f1289"/>
                  </a:moveTo>
                  <a:cubicBezTo>
                    <a:pt x="f2038" y="f556"/>
                    <a:pt x="f2039" y="f97"/>
                    <a:pt x="f2040" y="f725"/>
                  </a:cubicBezTo>
                  <a:cubicBezTo>
                    <a:pt x="f2039" y="f97"/>
                    <a:pt x="f2038" y="f556"/>
                    <a:pt x="f2037" y="f1289"/>
                  </a:cubicBezTo>
                  <a:close/>
                  <a:moveTo>
                    <a:pt x="f2040" y="f725"/>
                  </a:moveTo>
                  <a:cubicBezTo>
                    <a:pt x="f2041" y="f81"/>
                    <a:pt x="f2042" y="f231"/>
                    <a:pt x="f2043" y="f206"/>
                  </a:cubicBezTo>
                  <a:cubicBezTo>
                    <a:pt x="f2042" y="f231"/>
                    <a:pt x="f2041" y="f81"/>
                    <a:pt x="f2040" y="f725"/>
                  </a:cubicBezTo>
                  <a:close/>
                  <a:moveTo>
                    <a:pt x="f2043" y="f206"/>
                  </a:moveTo>
                  <a:cubicBezTo>
                    <a:pt x="f2044" y="f32"/>
                    <a:pt x="f2045" y="f189"/>
                    <a:pt x="f2046" y="f24"/>
                  </a:cubicBezTo>
                  <a:cubicBezTo>
                    <a:pt x="f2045" y="f189"/>
                    <a:pt x="f2044" y="f32"/>
                    <a:pt x="f2043" y="f206"/>
                  </a:cubicBezTo>
                  <a:close/>
                  <a:moveTo>
                    <a:pt x="f2046" y="f24"/>
                  </a:moveTo>
                  <a:cubicBezTo>
                    <a:pt x="f2047" y="f187"/>
                    <a:pt x="f2048" y="f819"/>
                    <a:pt x="f2049" y="f1186"/>
                  </a:cubicBezTo>
                  <a:cubicBezTo>
                    <a:pt x="f2048" y="f819"/>
                    <a:pt x="f2047" y="f187"/>
                    <a:pt x="f2046" y="f24"/>
                  </a:cubicBezTo>
                  <a:close/>
                  <a:moveTo>
                    <a:pt x="f2049" y="f1186"/>
                  </a:moveTo>
                  <a:cubicBezTo>
                    <a:pt x="f2050" y="f628"/>
                    <a:pt x="f2051" y="f70"/>
                    <a:pt x="f2052" y="f896"/>
                  </a:cubicBezTo>
                  <a:cubicBezTo>
                    <a:pt x="f2051" y="f70"/>
                    <a:pt x="f2050" y="f628"/>
                    <a:pt x="f2049" y="f1186"/>
                  </a:cubicBezTo>
                  <a:close/>
                  <a:moveTo>
                    <a:pt x="f2052" y="f896"/>
                  </a:moveTo>
                  <a:cubicBezTo>
                    <a:pt x="f2053" y="f18"/>
                    <a:pt x="f2054" y="f16"/>
                    <a:pt x="f2055" y="f1743"/>
                  </a:cubicBezTo>
                  <a:cubicBezTo>
                    <a:pt x="f2054" y="f16"/>
                    <a:pt x="f2053" y="f18"/>
                    <a:pt x="f2052" y="f896"/>
                  </a:cubicBezTo>
                  <a:close/>
                  <a:moveTo>
                    <a:pt x="f2055" y="f1743"/>
                  </a:moveTo>
                  <a:cubicBezTo>
                    <a:pt x="f2056" y="f36"/>
                    <a:pt x="f2057" y="f2058"/>
                    <a:pt x="f2059" y="f655"/>
                  </a:cubicBezTo>
                  <a:cubicBezTo>
                    <a:pt x="f2057" y="f2058"/>
                    <a:pt x="f2056" y="f36"/>
                    <a:pt x="f2055" y="f1743"/>
                  </a:cubicBezTo>
                  <a:close/>
                  <a:moveTo>
                    <a:pt x="f2059" y="f655"/>
                  </a:moveTo>
                  <a:cubicBezTo>
                    <a:pt x="f2060" y="f792"/>
                    <a:pt x="f2061" y="f790"/>
                    <a:pt x="f2062" y="f771"/>
                  </a:cubicBezTo>
                  <a:cubicBezTo>
                    <a:pt x="f2061" y="f790"/>
                    <a:pt x="f2060" y="f792"/>
                    <a:pt x="f2059" y="f655"/>
                  </a:cubicBezTo>
                  <a:close/>
                  <a:moveTo>
                    <a:pt x="f2062" y="f771"/>
                  </a:moveTo>
                  <a:cubicBezTo>
                    <a:pt x="f2063" y="f639"/>
                    <a:pt x="f2064" y="f2065"/>
                    <a:pt x="f2066" y="f38"/>
                  </a:cubicBezTo>
                  <a:cubicBezTo>
                    <a:pt x="f2064" y="f2065"/>
                    <a:pt x="f2063" y="f639"/>
                    <a:pt x="f2062" y="f771"/>
                  </a:cubicBezTo>
                  <a:close/>
                  <a:moveTo>
                    <a:pt x="f2066" y="f38"/>
                  </a:moveTo>
                  <a:cubicBezTo>
                    <a:pt x="f2067" y="f643"/>
                    <a:pt x="f2068" y="f1236"/>
                    <a:pt x="f2069" y="f637"/>
                  </a:cubicBezTo>
                  <a:cubicBezTo>
                    <a:pt x="f2068" y="f1236"/>
                    <a:pt x="f2067" y="f643"/>
                    <a:pt x="f2066" y="f38"/>
                  </a:cubicBezTo>
                  <a:close/>
                  <a:moveTo>
                    <a:pt x="f2069" y="f637"/>
                  </a:moveTo>
                  <a:cubicBezTo>
                    <a:pt x="f2070" y="f645"/>
                    <a:pt x="f2071" y="f811"/>
                    <a:pt x="f2072" y="f651"/>
                  </a:cubicBezTo>
                  <a:cubicBezTo>
                    <a:pt x="f2071" y="f811"/>
                    <a:pt x="f2070" y="f645"/>
                    <a:pt x="f2069" y="f637"/>
                  </a:cubicBezTo>
                  <a:close/>
                  <a:moveTo>
                    <a:pt x="f2072" y="f651"/>
                  </a:moveTo>
                  <a:cubicBezTo>
                    <a:pt x="f2073" y="f2058"/>
                    <a:pt x="f2074" y="f46"/>
                    <a:pt x="f2075" y="f1233"/>
                  </a:cubicBezTo>
                  <a:cubicBezTo>
                    <a:pt x="f2074" y="f46"/>
                    <a:pt x="f2073" y="f2058"/>
                    <a:pt x="f2072" y="f651"/>
                  </a:cubicBezTo>
                  <a:close/>
                  <a:moveTo>
                    <a:pt x="f2075" y="f1233"/>
                  </a:moveTo>
                  <a:cubicBezTo>
                    <a:pt x="f2076" y="f674"/>
                    <a:pt x="f2077" y="f677"/>
                    <a:pt x="f2078" y="f1750"/>
                  </a:cubicBezTo>
                  <a:cubicBezTo>
                    <a:pt x="f2077" y="f677"/>
                    <a:pt x="f2076" y="f674"/>
                    <a:pt x="f2075" y="f1233"/>
                  </a:cubicBezTo>
                  <a:close/>
                  <a:moveTo>
                    <a:pt x="f2078" y="f1750"/>
                  </a:moveTo>
                  <a:cubicBezTo>
                    <a:pt x="f2079" y="f1257"/>
                    <a:pt x="f2080" y="f804"/>
                    <a:pt x="f2081" y="f657"/>
                  </a:cubicBezTo>
                  <a:cubicBezTo>
                    <a:pt x="f2080" y="f804"/>
                    <a:pt x="f2079" y="f1257"/>
                    <a:pt x="f2078" y="f1750"/>
                  </a:cubicBezTo>
                  <a:close/>
                  <a:moveTo>
                    <a:pt x="f2081" y="f657"/>
                  </a:moveTo>
                  <a:cubicBezTo>
                    <a:pt x="f2082" y="f662"/>
                    <a:pt x="f2083" y="f2084"/>
                    <a:pt x="f2085" y="f674"/>
                  </a:cubicBezTo>
                  <a:cubicBezTo>
                    <a:pt x="f2083" y="f2084"/>
                    <a:pt x="f2082" y="f662"/>
                    <a:pt x="f2081" y="f657"/>
                  </a:cubicBezTo>
                  <a:close/>
                  <a:moveTo>
                    <a:pt x="f2085" y="f674"/>
                  </a:moveTo>
                  <a:cubicBezTo>
                    <a:pt x="f2086" y="f42"/>
                    <a:pt x="f2087" y="f681"/>
                    <a:pt x="f2088" y="f1058"/>
                  </a:cubicBezTo>
                  <a:cubicBezTo>
                    <a:pt x="f2087" y="f681"/>
                    <a:pt x="f2086" y="f42"/>
                    <a:pt x="f2085" y="f674"/>
                  </a:cubicBezTo>
                  <a:close/>
                  <a:moveTo>
                    <a:pt x="f2088" y="f1058"/>
                  </a:moveTo>
                  <a:cubicBezTo>
                    <a:pt x="f2089" y="f815"/>
                    <a:pt x="f2090" y="f1258"/>
                    <a:pt x="f2091" y="f62"/>
                  </a:cubicBezTo>
                  <a:cubicBezTo>
                    <a:pt x="f2090" y="f1258"/>
                    <a:pt x="f2089" y="f815"/>
                    <a:pt x="f2088" y="f1058"/>
                  </a:cubicBezTo>
                  <a:close/>
                  <a:moveTo>
                    <a:pt x="f2091" y="f62"/>
                  </a:moveTo>
                  <a:cubicBezTo>
                    <a:pt x="f2092" y="f651"/>
                    <a:pt x="f2093" y="f687"/>
                    <a:pt x="f2094" y="f900"/>
                  </a:cubicBezTo>
                  <a:cubicBezTo>
                    <a:pt x="f2093" y="f687"/>
                    <a:pt x="f2092" y="f651"/>
                    <a:pt x="f2091" y="f62"/>
                  </a:cubicBezTo>
                  <a:close/>
                  <a:moveTo>
                    <a:pt x="f2094" y="f900"/>
                  </a:moveTo>
                  <a:cubicBezTo>
                    <a:pt x="f2095" y="f985"/>
                    <a:pt x="f2096" y="f657"/>
                    <a:pt x="f2097" y="f910"/>
                  </a:cubicBezTo>
                  <a:cubicBezTo>
                    <a:pt x="f2096" y="f657"/>
                    <a:pt x="f2095" y="f985"/>
                    <a:pt x="f2094" y="f900"/>
                  </a:cubicBezTo>
                  <a:close/>
                  <a:moveTo>
                    <a:pt x="f2097" y="f910"/>
                  </a:moveTo>
                  <a:cubicBezTo>
                    <a:pt x="f2098" y="f647"/>
                    <a:pt x="f2099" y="f16"/>
                    <a:pt x="f2100" y="f1418"/>
                  </a:cubicBezTo>
                  <a:cubicBezTo>
                    <a:pt x="f2099" y="f16"/>
                    <a:pt x="f2098" y="f647"/>
                    <a:pt x="f2097" y="f910"/>
                  </a:cubicBezTo>
                  <a:close/>
                  <a:moveTo>
                    <a:pt x="f2100" y="f1418"/>
                  </a:moveTo>
                  <a:cubicBezTo>
                    <a:pt x="f2101" y="f10"/>
                    <a:pt x="f2102" y="f244"/>
                    <a:pt x="f2103" y="f560"/>
                  </a:cubicBezTo>
                  <a:cubicBezTo>
                    <a:pt x="f2102" y="f244"/>
                    <a:pt x="f2101" y="f10"/>
                    <a:pt x="f2100" y="f1418"/>
                  </a:cubicBezTo>
                  <a:close/>
                  <a:moveTo>
                    <a:pt x="f2103" y="f560"/>
                  </a:moveTo>
                  <a:cubicBezTo>
                    <a:pt x="f2104" y="f335"/>
                    <a:pt x="f2105" y="f318"/>
                    <a:pt x="f2106" y="f320"/>
                  </a:cubicBezTo>
                  <a:cubicBezTo>
                    <a:pt x="f2105" y="f318"/>
                    <a:pt x="f2104" y="f335"/>
                    <a:pt x="f2103" y="f560"/>
                  </a:cubicBezTo>
                  <a:close/>
                  <a:moveTo>
                    <a:pt x="f2106" y="f320"/>
                  </a:moveTo>
                  <a:cubicBezTo>
                    <a:pt x="f2107" y="f315"/>
                    <a:pt x="f2108" y="f366"/>
                    <a:pt x="f2109" y="f1630"/>
                  </a:cubicBezTo>
                  <a:cubicBezTo>
                    <a:pt x="f2108" y="f366"/>
                    <a:pt x="f2107" y="f315"/>
                    <a:pt x="f2106" y="f320"/>
                  </a:cubicBezTo>
                  <a:close/>
                  <a:moveTo>
                    <a:pt x="f2109" y="f1630"/>
                  </a:moveTo>
                  <a:cubicBezTo>
                    <a:pt x="f2110" y="f327"/>
                    <a:pt x="f2111" y="f156"/>
                    <a:pt x="f2112" y="f144"/>
                  </a:cubicBezTo>
                  <a:cubicBezTo>
                    <a:pt x="f2111" y="f156"/>
                    <a:pt x="f2110" y="f327"/>
                    <a:pt x="f2109" y="f1630"/>
                  </a:cubicBezTo>
                  <a:close/>
                  <a:moveTo>
                    <a:pt x="f2112" y="f144"/>
                  </a:moveTo>
                  <a:cubicBezTo>
                    <a:pt x="f2113" y="f146"/>
                    <a:pt x="f2114" y="f105"/>
                    <a:pt x="f2115" y="f355"/>
                  </a:cubicBezTo>
                  <a:cubicBezTo>
                    <a:pt x="f2114" y="f105"/>
                    <a:pt x="f2113" y="f146"/>
                    <a:pt x="f2112" y="f144"/>
                  </a:cubicBezTo>
                  <a:close/>
                  <a:moveTo>
                    <a:pt x="f2115" y="f355"/>
                  </a:moveTo>
                  <a:cubicBezTo>
                    <a:pt x="f2116" y="f608"/>
                    <a:pt x="f2117" y="f327"/>
                    <a:pt x="f2118" y="f173"/>
                  </a:cubicBezTo>
                  <a:cubicBezTo>
                    <a:pt x="f2117" y="f327"/>
                    <a:pt x="f2116" y="f608"/>
                    <a:pt x="f2115" y="f355"/>
                  </a:cubicBezTo>
                  <a:close/>
                  <a:moveTo>
                    <a:pt x="f2118" y="f173"/>
                  </a:moveTo>
                  <a:cubicBezTo>
                    <a:pt x="f2119" y="f312"/>
                    <a:pt x="f2120" y="f136"/>
                    <a:pt x="f2121" y="f144"/>
                  </a:cubicBezTo>
                  <a:cubicBezTo>
                    <a:pt x="f2120" y="f136"/>
                    <a:pt x="f2119" y="f312"/>
                    <a:pt x="f2118" y="f173"/>
                  </a:cubicBezTo>
                  <a:close/>
                  <a:moveTo>
                    <a:pt x="f2121" y="f144"/>
                  </a:moveTo>
                  <a:cubicBezTo>
                    <a:pt x="f2122" y="f441"/>
                    <a:pt x="f2123" y="f312"/>
                    <a:pt x="f2124" y="f488"/>
                  </a:cubicBezTo>
                  <a:cubicBezTo>
                    <a:pt x="f2123" y="f312"/>
                    <a:pt x="f2122" y="f441"/>
                    <a:pt x="f2121" y="f144"/>
                  </a:cubicBezTo>
                  <a:close/>
                  <a:moveTo>
                    <a:pt x="f2124" y="f488"/>
                  </a:moveTo>
                  <a:cubicBezTo>
                    <a:pt x="f2125" y="f173"/>
                    <a:pt x="f2126" y="f608"/>
                    <a:pt x="f2127" y="f608"/>
                  </a:cubicBezTo>
                  <a:cubicBezTo>
                    <a:pt x="f2126" y="f608"/>
                    <a:pt x="f2125" y="f173"/>
                    <a:pt x="f2124" y="f488"/>
                  </a:cubicBezTo>
                  <a:close/>
                  <a:moveTo>
                    <a:pt x="f2127" y="f608"/>
                  </a:moveTo>
                  <a:cubicBezTo>
                    <a:pt x="f2128" y="f156"/>
                    <a:pt x="f2129" y="f144"/>
                    <a:pt x="f2130" y="f372"/>
                  </a:cubicBezTo>
                  <a:cubicBezTo>
                    <a:pt x="f2129" y="f144"/>
                    <a:pt x="f2128" y="f156"/>
                    <a:pt x="f2127" y="f608"/>
                  </a:cubicBezTo>
                  <a:close/>
                  <a:moveTo>
                    <a:pt x="f2130" y="f372"/>
                  </a:moveTo>
                  <a:cubicBezTo>
                    <a:pt x="f2131" y="f443"/>
                    <a:pt x="f2132" y="f1536"/>
                    <a:pt x="f2133" y="f2134"/>
                  </a:cubicBezTo>
                  <a:cubicBezTo>
                    <a:pt x="f2132" y="f1536"/>
                    <a:pt x="f2131" y="f443"/>
                    <a:pt x="f2130" y="f372"/>
                  </a:cubicBezTo>
                  <a:close/>
                  <a:moveTo>
                    <a:pt x="f2133" y="f2134"/>
                  </a:moveTo>
                  <a:cubicBezTo>
                    <a:pt x="f2135" y="f315"/>
                    <a:pt x="f2136" y="f1004"/>
                    <a:pt x="f2137" y="f362"/>
                  </a:cubicBezTo>
                  <a:cubicBezTo>
                    <a:pt x="f2136" y="f1004"/>
                    <a:pt x="f2135" y="f315"/>
                    <a:pt x="f2133" y="f2134"/>
                  </a:cubicBezTo>
                  <a:close/>
                  <a:moveTo>
                    <a:pt x="f2137" y="f362"/>
                  </a:moveTo>
                  <a:cubicBezTo>
                    <a:pt x="f2138" y="f516"/>
                    <a:pt x="f2139" y="f99"/>
                    <a:pt x="f2140" y="f242"/>
                  </a:cubicBezTo>
                  <a:cubicBezTo>
                    <a:pt x="f2139" y="f99"/>
                    <a:pt x="f2138" y="f516"/>
                    <a:pt x="f2137" y="f362"/>
                  </a:cubicBezTo>
                  <a:close/>
                  <a:moveTo>
                    <a:pt x="f2140" y="f242"/>
                  </a:moveTo>
                  <a:cubicBezTo>
                    <a:pt x="f2141" y="f28"/>
                    <a:pt x="f2142" y="f526"/>
                    <a:pt x="f2143" y="f1284"/>
                  </a:cubicBezTo>
                  <a:cubicBezTo>
                    <a:pt x="f2142" y="f526"/>
                    <a:pt x="f2141" y="f28"/>
                    <a:pt x="f2140" y="f242"/>
                  </a:cubicBezTo>
                  <a:close/>
                  <a:moveTo>
                    <a:pt x="f2143" y="f1284"/>
                  </a:moveTo>
                  <a:cubicBezTo>
                    <a:pt x="f2144" y="f894"/>
                    <a:pt x="f2145" y="f231"/>
                    <a:pt x="f2146" y="f739"/>
                  </a:cubicBezTo>
                  <a:cubicBezTo>
                    <a:pt x="f2145" y="f231"/>
                    <a:pt x="f2144" y="f894"/>
                    <a:pt x="f2143" y="f1284"/>
                  </a:cubicBezTo>
                  <a:close/>
                  <a:moveTo>
                    <a:pt x="f2146" y="f739"/>
                  </a:moveTo>
                  <a:cubicBezTo>
                    <a:pt x="f2147" y="f1421"/>
                    <a:pt x="f2148" y="f18"/>
                    <a:pt x="f2149" y="f2150"/>
                  </a:cubicBezTo>
                  <a:cubicBezTo>
                    <a:pt x="f2148" y="f18"/>
                    <a:pt x="f2147" y="f1421"/>
                    <a:pt x="f2146" y="f739"/>
                  </a:cubicBezTo>
                  <a:close/>
                  <a:moveTo>
                    <a:pt x="f2149" y="f2150"/>
                  </a:moveTo>
                  <a:cubicBezTo>
                    <a:pt x="f2151" y="f692"/>
                    <a:pt x="f2152" y="f744"/>
                    <a:pt x="f2153" y="f628"/>
                  </a:cubicBezTo>
                  <a:cubicBezTo>
                    <a:pt x="f2152" y="f744"/>
                    <a:pt x="f2151" y="f692"/>
                    <a:pt x="f2149" y="f2150"/>
                  </a:cubicBezTo>
                  <a:close/>
                  <a:moveTo>
                    <a:pt x="f2153" y="f628"/>
                  </a:moveTo>
                  <a:cubicBezTo>
                    <a:pt x="f2154" y="f1046"/>
                    <a:pt x="f2155" y="f14"/>
                    <a:pt x="f2156" y="f2005"/>
                  </a:cubicBezTo>
                  <a:cubicBezTo>
                    <a:pt x="f2155" y="f14"/>
                    <a:pt x="f2154" y="f1046"/>
                    <a:pt x="f2153" y="f628"/>
                  </a:cubicBezTo>
                  <a:close/>
                  <a:moveTo>
                    <a:pt x="f2156" y="f2005"/>
                  </a:moveTo>
                  <a:cubicBezTo>
                    <a:pt x="f2157" y="f20"/>
                    <a:pt x="f2158" y="f12"/>
                    <a:pt x="f2159" y="f189"/>
                  </a:cubicBezTo>
                  <a:cubicBezTo>
                    <a:pt x="f2158" y="f12"/>
                    <a:pt x="f2157" y="f20"/>
                    <a:pt x="f2156" y="f2005"/>
                  </a:cubicBezTo>
                  <a:close/>
                  <a:moveTo>
                    <a:pt x="f2159" y="f189"/>
                  </a:moveTo>
                  <a:cubicBezTo>
                    <a:pt x="f2160" y="f1193"/>
                    <a:pt x="f2161" y="f1046"/>
                    <a:pt x="f2162" y="f748"/>
                  </a:cubicBezTo>
                  <a:cubicBezTo>
                    <a:pt x="f2161" y="f1046"/>
                    <a:pt x="f2160" y="f1193"/>
                    <a:pt x="f2159" y="f189"/>
                  </a:cubicBezTo>
                  <a:close/>
                  <a:moveTo>
                    <a:pt x="f2162" y="f748"/>
                  </a:moveTo>
                  <a:cubicBezTo>
                    <a:pt x="f2163" y="f1204"/>
                    <a:pt x="f2164" y="f1204"/>
                    <a:pt x="f2165" y="f1204"/>
                  </a:cubicBezTo>
                  <a:cubicBezTo>
                    <a:pt x="f2164" y="f1204"/>
                    <a:pt x="f2163" y="f1204"/>
                    <a:pt x="f2162" y="f748"/>
                  </a:cubicBezTo>
                  <a:close/>
                  <a:moveTo>
                    <a:pt x="f2165" y="f1204"/>
                  </a:moveTo>
                  <a:cubicBezTo>
                    <a:pt x="f2166" y="f1204"/>
                    <a:pt x="f2167" y="f748"/>
                    <a:pt x="f2168" y="f1052"/>
                  </a:cubicBezTo>
                  <a:cubicBezTo>
                    <a:pt x="f2167" y="f748"/>
                    <a:pt x="f2166" y="f1204"/>
                    <a:pt x="f2165" y="f1204"/>
                  </a:cubicBezTo>
                  <a:close/>
                  <a:moveTo>
                    <a:pt x="f2168" y="f1052"/>
                  </a:moveTo>
                  <a:cubicBezTo>
                    <a:pt x="f2169" y="f64"/>
                    <a:pt x="f2170" y="f44"/>
                    <a:pt x="f2171" y="f215"/>
                  </a:cubicBezTo>
                  <a:cubicBezTo>
                    <a:pt x="f2170" y="f44"/>
                    <a:pt x="f2169" y="f64"/>
                    <a:pt x="f2168" y="f1052"/>
                  </a:cubicBezTo>
                  <a:close/>
                  <a:moveTo>
                    <a:pt x="f2171" y="f215"/>
                  </a:moveTo>
                  <a:cubicBezTo>
                    <a:pt x="f2172" y="f1050"/>
                    <a:pt x="f2173" y="f748"/>
                    <a:pt x="f2174" y="f1055"/>
                  </a:cubicBezTo>
                  <a:cubicBezTo>
                    <a:pt x="f2173" y="f748"/>
                    <a:pt x="f2172" y="f1050"/>
                    <a:pt x="f2171" y="f215"/>
                  </a:cubicBezTo>
                  <a:close/>
                  <a:moveTo>
                    <a:pt x="f2174" y="f1055"/>
                  </a:moveTo>
                  <a:cubicBezTo>
                    <a:pt x="f2175" y="f1186"/>
                    <a:pt x="f2176" y="f628"/>
                    <a:pt x="f2177" y="f70"/>
                  </a:cubicBezTo>
                  <a:cubicBezTo>
                    <a:pt x="f2176" y="f628"/>
                    <a:pt x="f2175" y="f1186"/>
                    <a:pt x="f2174" y="f1055"/>
                  </a:cubicBezTo>
                  <a:close/>
                  <a:moveTo>
                    <a:pt x="f2177" y="f70"/>
                  </a:moveTo>
                  <a:cubicBezTo>
                    <a:pt x="f2178" y="f1409"/>
                    <a:pt x="f2179" y="f531"/>
                    <a:pt x="f2180" y="f712"/>
                  </a:cubicBezTo>
                  <a:cubicBezTo>
                    <a:pt x="f2179" y="f531"/>
                    <a:pt x="f2178" y="f1409"/>
                    <a:pt x="f2177" y="f70"/>
                  </a:cubicBezTo>
                  <a:close/>
                  <a:moveTo>
                    <a:pt x="f2180" y="f712"/>
                  </a:moveTo>
                  <a:cubicBezTo>
                    <a:pt x="f2181" y="f736"/>
                    <a:pt x="f2182" y="f696"/>
                    <a:pt x="f2183" y="f198"/>
                  </a:cubicBezTo>
                  <a:cubicBezTo>
                    <a:pt x="f2182" y="f696"/>
                    <a:pt x="f2181" y="f736"/>
                    <a:pt x="f2180" y="f712"/>
                  </a:cubicBezTo>
                  <a:close/>
                  <a:moveTo>
                    <a:pt x="f2183" y="f198"/>
                  </a:moveTo>
                  <a:cubicBezTo>
                    <a:pt x="f2184" y="f194"/>
                    <a:pt x="f2185" y="f696"/>
                    <a:pt x="f2186" y="f93"/>
                  </a:cubicBezTo>
                  <a:cubicBezTo>
                    <a:pt x="f2185" y="f696"/>
                    <a:pt x="f2184" y="f194"/>
                    <a:pt x="f2183" y="f198"/>
                  </a:cubicBezTo>
                  <a:close/>
                  <a:moveTo>
                    <a:pt x="f2186" y="f93"/>
                  </a:moveTo>
                  <a:cubicBezTo>
                    <a:pt x="f2187" y="f524"/>
                    <a:pt x="f2188" y="f620"/>
                    <a:pt x="f2189" y="f512"/>
                  </a:cubicBezTo>
                  <a:cubicBezTo>
                    <a:pt x="f2188" y="f620"/>
                    <a:pt x="f2187" y="f524"/>
                    <a:pt x="f2186" y="f93"/>
                  </a:cubicBezTo>
                  <a:close/>
                  <a:moveTo>
                    <a:pt x="f2189" y="f512"/>
                  </a:moveTo>
                  <a:cubicBezTo>
                    <a:pt x="f2190" y="f242"/>
                    <a:pt x="f2191" y="f1289"/>
                    <a:pt x="f2192" y="f992"/>
                  </a:cubicBezTo>
                  <a:cubicBezTo>
                    <a:pt x="f2191" y="f1289"/>
                    <a:pt x="f2190" y="f242"/>
                    <a:pt x="f2189" y="f512"/>
                  </a:cubicBezTo>
                  <a:close/>
                  <a:moveTo>
                    <a:pt x="f2192" y="f992"/>
                  </a:moveTo>
                  <a:cubicBezTo>
                    <a:pt x="f2193" y="f6"/>
                    <a:pt x="f2194" y="f1287"/>
                    <a:pt x="f2195" y="f544"/>
                  </a:cubicBezTo>
                  <a:cubicBezTo>
                    <a:pt x="f2194" y="f1287"/>
                    <a:pt x="f2193" y="f6"/>
                    <a:pt x="f2192" y="f992"/>
                  </a:cubicBezTo>
                  <a:close/>
                  <a:moveTo>
                    <a:pt x="f2195" y="f544"/>
                  </a:moveTo>
                  <a:cubicBezTo>
                    <a:pt x="f2196" y="f544"/>
                    <a:pt x="f2197" y="f26"/>
                    <a:pt x="f2198" y="f8"/>
                  </a:cubicBezTo>
                  <a:cubicBezTo>
                    <a:pt x="f2197" y="f26"/>
                    <a:pt x="f2196" y="f544"/>
                    <a:pt x="f2195" y="f544"/>
                  </a:cubicBezTo>
                  <a:close/>
                </a:path>
              </a:pathLst>
            </a:custGeom>
            <a:noFill/>
            <a:ln w="18360">
              <a:solidFill>
                <a:srgbClr val="FF0000"/>
              </a:solidFill>
              <a:prstDash val="solid"/>
              <a:miter/>
            </a:ln>
          </p:spPr>
          <p:txBody>
            <a:bodyPr vert="horz" wrap="none" lIns="77727" tIns="38537" rIns="77727" bIns="38537" anchor="ctr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4AFE6C2-7F08-1C89-654C-DD7BDA8B24DB}"/>
                </a:ext>
              </a:extLst>
            </p:cNvPr>
            <p:cNvSpPr/>
            <p:nvPr/>
          </p:nvSpPr>
          <p:spPr>
            <a:xfrm>
              <a:off x="1895039" y="5923799"/>
              <a:ext cx="5018040" cy="246600"/>
            </a:xfrm>
            <a:custGeom>
              <a:avLst/>
              <a:gdLst>
                <a:gd name="f0" fmla="val 360"/>
                <a:gd name="f1" fmla="val 0"/>
                <a:gd name="f2" fmla="val 301"/>
                <a:gd name="f3" fmla="val 23"/>
                <a:gd name="f4" fmla="val 366"/>
                <a:gd name="f5" fmla="val 53"/>
                <a:gd name="f6" fmla="val 436"/>
                <a:gd name="f7" fmla="val 77"/>
                <a:gd name="f8" fmla="val 384"/>
                <a:gd name="f9" fmla="val 107"/>
                <a:gd name="f10" fmla="val 322"/>
                <a:gd name="f11" fmla="val 142"/>
                <a:gd name="f12" fmla="val 411"/>
                <a:gd name="f13" fmla="val 163"/>
                <a:gd name="f14" fmla="val 480"/>
                <a:gd name="f15" fmla="val 194"/>
                <a:gd name="f16" fmla="val 441"/>
                <a:gd name="f17" fmla="val 230"/>
                <a:gd name="f18" fmla="val 536"/>
                <a:gd name="f19" fmla="val 251"/>
                <a:gd name="f20" fmla="val 599"/>
                <a:gd name="f21" fmla="val 286"/>
                <a:gd name="f22" fmla="val 453"/>
                <a:gd name="f23" fmla="val 307"/>
                <a:gd name="f24" fmla="val 385"/>
                <a:gd name="f25" fmla="val 332"/>
                <a:gd name="f26" fmla="val 425"/>
                <a:gd name="f27" fmla="val 356"/>
                <a:gd name="f28" fmla="val 359"/>
                <a:gd name="f29" fmla="val 368"/>
                <a:gd name="f30" fmla="val 308"/>
                <a:gd name="f31" fmla="val 396"/>
                <a:gd name="f32" fmla="val 369"/>
                <a:gd name="f33" fmla="val 413"/>
                <a:gd name="f34" fmla="val 341"/>
                <a:gd name="f35" fmla="val 439"/>
                <a:gd name="f36" fmla="val 258"/>
                <a:gd name="f37" fmla="val 467"/>
                <a:gd name="f38" fmla="val 203"/>
                <a:gd name="f39" fmla="val 482"/>
                <a:gd name="f40" fmla="val 232"/>
                <a:gd name="f41" fmla="val 497"/>
                <a:gd name="f42" fmla="val 118"/>
                <a:gd name="f43" fmla="val 509"/>
                <a:gd name="f44" fmla="val 212"/>
                <a:gd name="f45" fmla="val 516"/>
                <a:gd name="f46" fmla="val 174"/>
                <a:gd name="f47" fmla="val 521"/>
                <a:gd name="f48" fmla="val 209"/>
                <a:gd name="f49" fmla="val 526"/>
                <a:gd name="f50" fmla="val 172"/>
                <a:gd name="f51" fmla="val 531"/>
                <a:gd name="f52" fmla="val 539"/>
                <a:gd name="f53" fmla="val 189"/>
                <a:gd name="f54" fmla="val 542"/>
                <a:gd name="f55" fmla="val 214"/>
                <a:gd name="f56" fmla="val 549"/>
                <a:gd name="f57" fmla="val 252"/>
                <a:gd name="f58" fmla="val 559"/>
                <a:gd name="f59" fmla="val 567"/>
                <a:gd name="f60" fmla="val 242"/>
                <a:gd name="f61" fmla="val 584"/>
                <a:gd name="f62" fmla="val 199"/>
                <a:gd name="f63" fmla="val 595"/>
                <a:gd name="f64" fmla="val 607"/>
                <a:gd name="f65" fmla="val 621"/>
                <a:gd name="f66" fmla="val 355"/>
                <a:gd name="f67" fmla="val 628"/>
                <a:gd name="f68" fmla="val 365"/>
                <a:gd name="f69" fmla="val 631"/>
                <a:gd name="f70" fmla="val 402"/>
                <a:gd name="f71" fmla="val 640"/>
                <a:gd name="f72" fmla="val 374"/>
                <a:gd name="f73" fmla="val 644"/>
                <a:gd name="f74" fmla="val 376"/>
                <a:gd name="f75" fmla="val 651"/>
                <a:gd name="f76" fmla="val 649"/>
                <a:gd name="f77" fmla="val 344"/>
                <a:gd name="f78" fmla="val 658"/>
                <a:gd name="f79" fmla="val 668"/>
                <a:gd name="f80" fmla="val 338"/>
                <a:gd name="f81" fmla="val 673"/>
                <a:gd name="f82" fmla="val 364"/>
                <a:gd name="f83" fmla="val 684"/>
                <a:gd name="f84" fmla="val 351"/>
                <a:gd name="f85" fmla="val 694"/>
                <a:gd name="f86" fmla="val 275"/>
                <a:gd name="f87" fmla="val 721"/>
                <a:gd name="f88" fmla="val 333"/>
                <a:gd name="f89" fmla="val 759"/>
                <a:gd name="f90" fmla="val 769"/>
                <a:gd name="f91" fmla="val 219"/>
                <a:gd name="f92" fmla="val 774"/>
                <a:gd name="f93" fmla="val 164"/>
                <a:gd name="f94" fmla="val 784"/>
                <a:gd name="f95" fmla="val 112"/>
                <a:gd name="f96" fmla="val 791"/>
                <a:gd name="f97" fmla="val 146"/>
                <a:gd name="f98" fmla="val 801"/>
                <a:gd name="f99" fmla="val 818"/>
                <a:gd name="f100" fmla="val 110"/>
                <a:gd name="f101" fmla="val 822"/>
                <a:gd name="f102" fmla="val 141"/>
                <a:gd name="f103" fmla="val 833"/>
                <a:gd name="f104" fmla="val 143"/>
                <a:gd name="f105" fmla="val 837"/>
                <a:gd name="f106" fmla="val 186"/>
                <a:gd name="f107" fmla="val 856"/>
                <a:gd name="f108" fmla="val 154"/>
                <a:gd name="f109" fmla="val 878"/>
                <a:gd name="f110" fmla="val 149"/>
                <a:gd name="f111" fmla="val 931"/>
                <a:gd name="f112" fmla="val 210"/>
                <a:gd name="f113" fmla="val 953"/>
                <a:gd name="f114" fmla="val 261"/>
                <a:gd name="f115" fmla="val 983"/>
                <a:gd name="f116" fmla="val 241"/>
                <a:gd name="f117" fmla="val 1011"/>
                <a:gd name="f118" fmla="val 221"/>
                <a:gd name="f119" fmla="val 1021"/>
                <a:gd name="f120" fmla="val 259"/>
                <a:gd name="f121" fmla="val 1033"/>
                <a:gd name="f122" fmla="val 262"/>
                <a:gd name="f123" fmla="val 1046"/>
                <a:gd name="f124" fmla="val 293"/>
                <a:gd name="f125" fmla="val 1057"/>
                <a:gd name="f126" fmla="val 260"/>
                <a:gd name="f127" fmla="val 1068"/>
                <a:gd name="f128" fmla="val 256"/>
                <a:gd name="f129" fmla="val 1078"/>
                <a:gd name="f130" fmla="val 1089"/>
                <a:gd name="f131" fmla="val 239"/>
                <a:gd name="f132" fmla="val 1105"/>
                <a:gd name="f133" fmla="val 1110"/>
                <a:gd name="f134" fmla="val 208"/>
                <a:gd name="f135" fmla="val 1122"/>
                <a:gd name="f136" fmla="val 1137"/>
                <a:gd name="f137" fmla="val 181"/>
                <a:gd name="f138" fmla="val 1146"/>
                <a:gd name="f139" fmla="val 134"/>
                <a:gd name="f140" fmla="val 1154"/>
                <a:gd name="f141" fmla="val 125"/>
                <a:gd name="f142" fmla="val 1160"/>
                <a:gd name="f143" fmla="val 87"/>
                <a:gd name="f144" fmla="val 1169"/>
                <a:gd name="f145" fmla="val 1182"/>
                <a:gd name="f146" fmla="val 45"/>
                <a:gd name="f147" fmla="val 1198"/>
                <a:gd name="f148" fmla="val 1194"/>
                <a:gd name="f149" fmla="val 104"/>
                <a:gd name="f150" fmla="val 1206"/>
                <a:gd name="f151" fmla="val 65"/>
                <a:gd name="f152" fmla="val 1213"/>
                <a:gd name="f153" fmla="val 1232"/>
                <a:gd name="f154" fmla="val 152"/>
                <a:gd name="f155" fmla="val 1256"/>
                <a:gd name="f156" fmla="val 116"/>
                <a:gd name="f157" fmla="val 1376"/>
                <a:gd name="f158" fmla="val 162"/>
                <a:gd name="f159" fmla="val 1414"/>
                <a:gd name="f160" fmla="val 204"/>
                <a:gd name="f161" fmla="val 1458"/>
                <a:gd name="f162" fmla="val 1509"/>
                <a:gd name="f163" fmla="val 1558"/>
                <a:gd name="f164" fmla="val 201"/>
                <a:gd name="f165" fmla="val 1659"/>
                <a:gd name="f166" fmla="val 205"/>
                <a:gd name="f167" fmla="val 1688"/>
                <a:gd name="f168" fmla="val 235"/>
                <a:gd name="f169" fmla="val 1724"/>
                <a:gd name="f170" fmla="val 202"/>
                <a:gd name="f171" fmla="val 1749"/>
                <a:gd name="f172" fmla="val 159"/>
                <a:gd name="f173" fmla="val 1763"/>
                <a:gd name="f174" fmla="val 196"/>
                <a:gd name="f175" fmla="val 1788"/>
                <a:gd name="f176" fmla="val 188"/>
                <a:gd name="f177" fmla="val 1801"/>
                <a:gd name="f178" fmla="val 222"/>
                <a:gd name="f179" fmla="val 1812"/>
                <a:gd name="f180" fmla="val 183"/>
                <a:gd name="f181" fmla="val 1831"/>
                <a:gd name="f182" fmla="val 1845"/>
                <a:gd name="f183" fmla="val 1867"/>
                <a:gd name="f184" fmla="val 213"/>
                <a:gd name="f185" fmla="val 1898"/>
                <a:gd name="f186" fmla="val 200"/>
                <a:gd name="f187" fmla="val 1984"/>
                <a:gd name="f188" fmla="val 227"/>
                <a:gd name="f189" fmla="val 2009"/>
                <a:gd name="f190" fmla="val 270"/>
                <a:gd name="f191" fmla="val 2044"/>
                <a:gd name="f192" fmla="val 253"/>
                <a:gd name="f193" fmla="val 2093"/>
                <a:gd name="f194" fmla="val 278"/>
                <a:gd name="f195" fmla="val 2112"/>
                <a:gd name="f196" fmla="val 245"/>
                <a:gd name="f197" fmla="val 2132"/>
                <a:gd name="f198" fmla="val 298"/>
                <a:gd name="f199" fmla="val 2151"/>
                <a:gd name="f200" fmla="val 304"/>
                <a:gd name="f201" fmla="val 353"/>
                <a:gd name="f202" fmla="val 2168"/>
                <a:gd name="f203" fmla="val 2177"/>
                <a:gd name="f204" fmla="val 2181"/>
                <a:gd name="f205" fmla="val 266"/>
                <a:gd name="f206" fmla="val 2195"/>
                <a:gd name="f207" fmla="val 2204"/>
                <a:gd name="f208" fmla="val 2206"/>
                <a:gd name="f209" fmla="val 2225"/>
                <a:gd name="f210" fmla="val 290"/>
                <a:gd name="f211" fmla="val 2250"/>
                <a:gd name="f212" fmla="val 249"/>
                <a:gd name="f213" fmla="val 2272"/>
                <a:gd name="f214" fmla="val 250"/>
                <a:gd name="f215" fmla="val 2299"/>
                <a:gd name="f216" fmla="val 2369"/>
                <a:gd name="f217" fmla="val 2381"/>
                <a:gd name="f218" fmla="val 70"/>
                <a:gd name="f219" fmla="val 2392"/>
                <a:gd name="f220" fmla="val 114"/>
                <a:gd name="f221" fmla="val 2397"/>
                <a:gd name="f222" fmla="val 2403"/>
                <a:gd name="f223" fmla="val 2410"/>
                <a:gd name="f224" fmla="val 2415"/>
                <a:gd name="f225" fmla="val 2427"/>
                <a:gd name="f226" fmla="val 2442"/>
                <a:gd name="f227" fmla="val 81"/>
                <a:gd name="f228" fmla="val 2452"/>
                <a:gd name="f229" fmla="val 127"/>
                <a:gd name="f230" fmla="val 2458"/>
                <a:gd name="f231" fmla="val 197"/>
                <a:gd name="f232" fmla="val 2491"/>
                <a:gd name="f233" fmla="val 165"/>
                <a:gd name="f234" fmla="val 2517"/>
                <a:gd name="f235" fmla="val 2573"/>
                <a:gd name="f236" fmla="val 277"/>
                <a:gd name="f237" fmla="val 2628"/>
                <a:gd name="f238" fmla="val 2654"/>
                <a:gd name="f239" fmla="val 361"/>
                <a:gd name="f240" fmla="val 2683"/>
                <a:gd name="f241" fmla="val 2701"/>
                <a:gd name="f242" fmla="val 454"/>
                <a:gd name="f243" fmla="val 2709"/>
                <a:gd name="f244" fmla="val 428"/>
                <a:gd name="f245" fmla="val 2717"/>
                <a:gd name="f246" fmla="val 406"/>
                <a:gd name="f247" fmla="val 2734"/>
                <a:gd name="f248" fmla="val 433"/>
                <a:gd name="f249" fmla="val 2741"/>
                <a:gd name="f250" fmla="val 432"/>
                <a:gd name="f251" fmla="val 2740"/>
                <a:gd name="f252" fmla="val 483"/>
                <a:gd name="f253" fmla="val 2753"/>
                <a:gd name="f254" fmla="val 2759"/>
                <a:gd name="f255" fmla="val 2764"/>
                <a:gd name="f256" fmla="val 391"/>
                <a:gd name="f257" fmla="val 2782"/>
                <a:gd name="f258" fmla="val 401"/>
                <a:gd name="f259" fmla="val 2808"/>
                <a:gd name="f260" fmla="val 403"/>
                <a:gd name="f261" fmla="val 2836"/>
                <a:gd name="f262" fmla="val 336"/>
                <a:gd name="f263" fmla="val 2869"/>
                <a:gd name="f264" fmla="val 271"/>
                <a:gd name="f265" fmla="val 2891"/>
                <a:gd name="f266" fmla="val 2919"/>
                <a:gd name="f267" fmla="val 279"/>
                <a:gd name="f268" fmla="val 2950"/>
                <a:gd name="f269" fmla="val 296"/>
                <a:gd name="f270" fmla="val 2973"/>
                <a:gd name="f271" fmla="val 267"/>
                <a:gd name="f272" fmla="val 3002"/>
                <a:gd name="f273" fmla="val 3024"/>
                <a:gd name="f274" fmla="val 272"/>
                <a:gd name="f275" fmla="val 3043"/>
                <a:gd name="f276" fmla="val 306"/>
                <a:gd name="f277" fmla="val 3074"/>
                <a:gd name="f278" fmla="val 291"/>
                <a:gd name="f279" fmla="val 3095"/>
                <a:gd name="f280" fmla="val 285"/>
                <a:gd name="f281" fmla="val 3120"/>
                <a:gd name="f282" fmla="val 323"/>
                <a:gd name="f283" fmla="val 3136"/>
                <a:gd name="f284" fmla="val 363"/>
                <a:gd name="f285" fmla="val 3161"/>
                <a:gd name="f286" fmla="val 3181"/>
                <a:gd name="f287" fmla="val 388"/>
                <a:gd name="f288" fmla="val 3214"/>
                <a:gd name="f289" fmla="val 427"/>
                <a:gd name="f290" fmla="val 3224"/>
                <a:gd name="f291" fmla="val 458"/>
                <a:gd name="f292" fmla="val 3241"/>
                <a:gd name="f293" fmla="val 448"/>
                <a:gd name="f294" fmla="val 3252"/>
                <a:gd name="f295" fmla="val 3259"/>
                <a:gd name="f296" fmla="val 3265"/>
                <a:gd name="f297" fmla="val 455"/>
                <a:gd name="f298" fmla="val 3270"/>
                <a:gd name="f299" fmla="val 481"/>
                <a:gd name="f300" fmla="val 3275"/>
                <a:gd name="f301" fmla="val 3279"/>
                <a:gd name="f302" fmla="val 452"/>
                <a:gd name="f303" fmla="val 3284"/>
                <a:gd name="f304" fmla="val 416"/>
                <a:gd name="f305" fmla="val 3292"/>
                <a:gd name="f306" fmla="val 443"/>
                <a:gd name="f307" fmla="val 3300"/>
                <a:gd name="f308" fmla="val 3305"/>
                <a:gd name="f309" fmla="val 3313"/>
                <a:gd name="f310" fmla="val 407"/>
                <a:gd name="f311" fmla="val 3323"/>
                <a:gd name="f312" fmla="val 3333"/>
                <a:gd name="f313" fmla="val 3350"/>
                <a:gd name="f314" fmla="val 3362"/>
                <a:gd name="f315" fmla="val 292"/>
                <a:gd name="f316" fmla="val 3369"/>
                <a:gd name="f317" fmla="val 184"/>
                <a:gd name="f318" fmla="val 3381"/>
                <a:gd name="f319" fmla="val 3388"/>
                <a:gd name="f320" fmla="val 3395"/>
                <a:gd name="f321" fmla="val 133"/>
                <a:gd name="f322" fmla="val 3404"/>
                <a:gd name="f323" fmla="val 82"/>
                <a:gd name="f324" fmla="val 3413"/>
                <a:gd name="f325" fmla="val 120"/>
                <a:gd name="f326" fmla="val 3418"/>
                <a:gd name="f327" fmla="val 3423"/>
                <a:gd name="f328" fmla="val 119"/>
                <a:gd name="f329" fmla="val 3429"/>
                <a:gd name="f330" fmla="val 3433"/>
                <a:gd name="f331" fmla="val 76"/>
                <a:gd name="f332" fmla="val 3448"/>
                <a:gd name="f333" fmla="val 3461"/>
                <a:gd name="f334" fmla="val 168"/>
                <a:gd name="f335" fmla="val 3474"/>
                <a:gd name="f336" fmla="val 140"/>
                <a:gd name="f337" fmla="val 3493"/>
                <a:gd name="f338" fmla="val 3495"/>
                <a:gd name="f339" fmla="val 161"/>
                <a:gd name="f340" fmla="val 3512"/>
                <a:gd name="f341" fmla="val 145"/>
                <a:gd name="f342" fmla="val 3522"/>
                <a:gd name="f343" fmla="val 3536"/>
                <a:gd name="f344" fmla="val 234"/>
                <a:gd name="f345" fmla="val 3547"/>
                <a:gd name="f346" fmla="val 3573"/>
                <a:gd name="f347" fmla="val 340"/>
                <a:gd name="f348" fmla="val 3579"/>
                <a:gd name="f349" fmla="val 405"/>
                <a:gd name="f350" fmla="val 3599"/>
                <a:gd name="f351" fmla="val 3615"/>
                <a:gd name="f352" fmla="val 435"/>
                <a:gd name="f353" fmla="val 3624"/>
                <a:gd name="f354" fmla="val 3634"/>
                <a:gd name="f355" fmla="val 461"/>
                <a:gd name="f356" fmla="val 3645"/>
                <a:gd name="f357" fmla="val 471"/>
                <a:gd name="f358" fmla="val 3657"/>
                <a:gd name="f359" fmla="val 3669"/>
                <a:gd name="f360" fmla="val 487"/>
                <a:gd name="f361" fmla="val 3686"/>
                <a:gd name="f362" fmla="val 450"/>
                <a:gd name="f363" fmla="val 3699"/>
                <a:gd name="f364" fmla="val 3719"/>
                <a:gd name="f365" fmla="val 528"/>
                <a:gd name="f366" fmla="val 3733"/>
                <a:gd name="f367" fmla="val 498"/>
                <a:gd name="f368" fmla="val 3753"/>
                <a:gd name="f369" fmla="val 3763"/>
                <a:gd name="f370" fmla="val 491"/>
                <a:gd name="f371" fmla="val 3772"/>
                <a:gd name="f372" fmla="val 486"/>
                <a:gd name="f373" fmla="val 3783"/>
                <a:gd name="f374" fmla="val 522"/>
                <a:gd name="f375" fmla="val 3790"/>
                <a:gd name="f376" fmla="val 3806"/>
                <a:gd name="f377" fmla="val 389"/>
                <a:gd name="f378" fmla="val 3822"/>
                <a:gd name="f379" fmla="val 412"/>
                <a:gd name="f380" fmla="val 3883"/>
                <a:gd name="f381" fmla="val 3898"/>
                <a:gd name="f382" fmla="val 193"/>
                <a:gd name="f383" fmla="val 3916"/>
                <a:gd name="f384" fmla="val 3925"/>
                <a:gd name="f385" fmla="val 3934"/>
                <a:gd name="f386" fmla="val 3939"/>
                <a:gd name="f387" fmla="val 157"/>
                <a:gd name="f388" fmla="val 3955"/>
                <a:gd name="f389" fmla="val 182"/>
                <a:gd name="f390" fmla="val 3968"/>
                <a:gd name="f391" fmla="val 225"/>
                <a:gd name="f392" fmla="val 3977"/>
                <a:gd name="f393" fmla="val 3989"/>
                <a:gd name="f394" fmla="val 4004"/>
                <a:gd name="f395" fmla="val 4015"/>
                <a:gd name="f396" fmla="val 4029"/>
                <a:gd name="f397" fmla="val 215"/>
                <a:gd name="f398" fmla="val 4059"/>
                <a:gd name="f399" fmla="val 254"/>
                <a:gd name="f400" fmla="val 4095"/>
                <a:gd name="f401" fmla="val 4112"/>
                <a:gd name="f402" fmla="val 318"/>
                <a:gd name="f403" fmla="val 4128"/>
                <a:gd name="f404" fmla="val 380"/>
                <a:gd name="f405" fmla="val 4143"/>
                <a:gd name="f406" fmla="val 342"/>
                <a:gd name="f407" fmla="val 4158"/>
                <a:gd name="f408" fmla="val 348"/>
                <a:gd name="f409" fmla="val 4170"/>
                <a:gd name="f410" fmla="val 299"/>
                <a:gd name="f411" fmla="val 4185"/>
                <a:gd name="f412" fmla="val 4198"/>
                <a:gd name="f413" fmla="val 4214"/>
                <a:gd name="f414" fmla="val 4223"/>
                <a:gd name="f415" fmla="val 4246"/>
                <a:gd name="f416" fmla="val 294"/>
                <a:gd name="f417" fmla="val 4258"/>
                <a:gd name="f418" fmla="val 316"/>
                <a:gd name="f419" fmla="val 4281"/>
                <a:gd name="f420" fmla="val 4326"/>
                <a:gd name="f421" fmla="val 247"/>
                <a:gd name="f422" fmla="val 4350"/>
                <a:gd name="f423" fmla="val 226"/>
                <a:gd name="f424" fmla="val 4362"/>
                <a:gd name="f425" fmla="val 4375"/>
                <a:gd name="f426" fmla="val 211"/>
                <a:gd name="f427" fmla="val 4388"/>
                <a:gd name="f428" fmla="val 206"/>
                <a:gd name="f429" fmla="val 4402"/>
                <a:gd name="f430" fmla="val 175"/>
                <a:gd name="f431" fmla="val 4416"/>
                <a:gd name="f432" fmla="val 4431"/>
                <a:gd name="f433" fmla="val 4445"/>
                <a:gd name="f434" fmla="val 4463"/>
                <a:gd name="f435" fmla="val 4480"/>
                <a:gd name="f436" fmla="val 4497"/>
                <a:gd name="f437" fmla="val 4521"/>
                <a:gd name="f438" fmla="val 4546"/>
                <a:gd name="f439" fmla="val 274"/>
                <a:gd name="f440" fmla="val 4572"/>
                <a:gd name="f441" fmla="val 324"/>
                <a:gd name="f442" fmla="val 4596"/>
                <a:gd name="f443" fmla="val 295"/>
                <a:gd name="f444" fmla="val 4624"/>
                <a:gd name="f445" fmla="val 243"/>
                <a:gd name="f446" fmla="val 4648"/>
                <a:gd name="f447" fmla="val 4680"/>
                <a:gd name="f448" fmla="val 4703"/>
                <a:gd name="f449" fmla="val 4757"/>
                <a:gd name="f450" fmla="val 4813"/>
                <a:gd name="f451" fmla="val 4923"/>
                <a:gd name="f452" fmla="val 4941"/>
                <a:gd name="f453" fmla="val 4954"/>
                <a:gd name="f454" fmla="val 263"/>
                <a:gd name="f455" fmla="val 4968"/>
                <a:gd name="f456" fmla="val 4982"/>
                <a:gd name="f457" fmla="val 264"/>
                <a:gd name="f458" fmla="val 5011"/>
                <a:gd name="f459" fmla="val 5034"/>
                <a:gd name="f460" fmla="val 5065"/>
                <a:gd name="f461" fmla="val 5092"/>
                <a:gd name="f462" fmla="val 309"/>
                <a:gd name="f463" fmla="val 5144"/>
                <a:gd name="f464" fmla="val 343"/>
                <a:gd name="f465" fmla="val 5201"/>
                <a:gd name="f466" fmla="val 5225"/>
                <a:gd name="f467" fmla="val 5259"/>
                <a:gd name="f468" fmla="val 5282"/>
                <a:gd name="f469" fmla="val 414"/>
                <a:gd name="f470" fmla="val 5315"/>
                <a:gd name="f471" fmla="val 393"/>
                <a:gd name="f472" fmla="val 5327"/>
                <a:gd name="f473" fmla="val 420"/>
                <a:gd name="f474" fmla="val 5343"/>
                <a:gd name="f475" fmla="val 444"/>
                <a:gd name="f476" fmla="val 5358"/>
                <a:gd name="f477" fmla="val 418"/>
                <a:gd name="f478" fmla="val 5383"/>
                <a:gd name="f479" fmla="val 382"/>
                <a:gd name="f480" fmla="val 5404"/>
                <a:gd name="f481" fmla="val 410"/>
                <a:gd name="f482" fmla="val 5434"/>
                <a:gd name="f483" fmla="val 5460"/>
                <a:gd name="f484" fmla="val 5498"/>
                <a:gd name="f485" fmla="val 5545"/>
                <a:gd name="f486" fmla="val 5603"/>
                <a:gd name="f487" fmla="val 422"/>
                <a:gd name="f488" fmla="val 5662"/>
                <a:gd name="f489" fmla="val 5721"/>
                <a:gd name="f490" fmla="val 5746"/>
                <a:gd name="f491" fmla="val 395"/>
                <a:gd name="f492" fmla="val 5780"/>
                <a:gd name="f493" fmla="val 429"/>
                <a:gd name="f494" fmla="val 5803"/>
                <a:gd name="f495" fmla="val 5842"/>
                <a:gd name="f496" fmla="val 6057"/>
                <a:gd name="f497" fmla="val 6078"/>
                <a:gd name="f498" fmla="val 6098"/>
                <a:gd name="f499" fmla="val 312"/>
                <a:gd name="f500" fmla="val 6121"/>
                <a:gd name="f501" fmla="val 6144"/>
                <a:gd name="f502" fmla="val 346"/>
                <a:gd name="f503" fmla="val 6173"/>
                <a:gd name="f504" fmla="val 6204"/>
                <a:gd name="f505" fmla="val 310"/>
                <a:gd name="f506" fmla="val 6280"/>
                <a:gd name="f507" fmla="val 321"/>
                <a:gd name="f508" fmla="val 6327"/>
                <a:gd name="f509" fmla="val 6371"/>
                <a:gd name="f510" fmla="val 329"/>
                <a:gd name="f511" fmla="val 6399"/>
                <a:gd name="f512" fmla="val 6435"/>
                <a:gd name="f513" fmla="val 319"/>
                <a:gd name="f514" fmla="val 6456"/>
                <a:gd name="f515" fmla="val 6480"/>
                <a:gd name="f516" fmla="val 302"/>
                <a:gd name="f517" fmla="val 6515"/>
                <a:gd name="f518" fmla="val 6524"/>
                <a:gd name="f519" fmla="val 6530"/>
                <a:gd name="f520" fmla="val 280"/>
                <a:gd name="f521" fmla="val 6538"/>
                <a:gd name="f522" fmla="val 6547"/>
                <a:gd name="f523" fmla="val 6555"/>
                <a:gd name="f524" fmla="val 6564"/>
                <a:gd name="f525" fmla="val 281"/>
                <a:gd name="f526" fmla="val 6572"/>
                <a:gd name="f527" fmla="val 217"/>
                <a:gd name="f528" fmla="val 6583"/>
                <a:gd name="f529" fmla="val 6605"/>
                <a:gd name="f530" fmla="val 6634"/>
                <a:gd name="f531" fmla="val 334"/>
                <a:gd name="f532" fmla="val 6706"/>
                <a:gd name="f533" fmla="val 6725"/>
                <a:gd name="f534" fmla="val 6744"/>
                <a:gd name="f535" fmla="val 6764"/>
                <a:gd name="f536" fmla="val 469"/>
                <a:gd name="f537" fmla="val 6783"/>
                <a:gd name="f538" fmla="val 505"/>
                <a:gd name="f539" fmla="val 6807"/>
                <a:gd name="f540" fmla="val 494"/>
                <a:gd name="f541" fmla="val 6833"/>
                <a:gd name="f542" fmla="val 6855"/>
                <a:gd name="f543" fmla="val 6880"/>
                <a:gd name="f544" fmla="val 550"/>
                <a:gd name="f545" fmla="val 6908"/>
                <a:gd name="f546" fmla="val 513"/>
                <a:gd name="f547" fmla="val 6939"/>
                <a:gd name="f548" fmla="val 6965"/>
                <a:gd name="f549" fmla="val 502"/>
                <a:gd name="f550" fmla="val 6996"/>
                <a:gd name="f551" fmla="val 492"/>
                <a:gd name="f552" fmla="val 7025"/>
                <a:gd name="f553" fmla="val 507"/>
                <a:gd name="f554" fmla="val 7061"/>
                <a:gd name="f555" fmla="val 462"/>
                <a:gd name="f556" fmla="val 7101"/>
                <a:gd name="f557" fmla="val 7132"/>
                <a:gd name="f558" fmla="val 7181"/>
                <a:gd name="f559" fmla="val 7227"/>
                <a:gd name="f560" fmla="val 7264"/>
                <a:gd name="f561" fmla="val 7282"/>
                <a:gd name="f562" fmla="val 7299"/>
                <a:gd name="f563" fmla="val 7330"/>
                <a:gd name="f564" fmla="val 7354"/>
                <a:gd name="f565" fmla="val 7382"/>
                <a:gd name="f566" fmla="val 7404"/>
                <a:gd name="f567" fmla="val 7417"/>
                <a:gd name="f568" fmla="val 7432"/>
                <a:gd name="f569" fmla="val 7441"/>
                <a:gd name="f570" fmla="val 370"/>
                <a:gd name="f571" fmla="val 7451"/>
                <a:gd name="f572" fmla="val 7457"/>
                <a:gd name="f573" fmla="val 7465"/>
                <a:gd name="f574" fmla="val 367"/>
                <a:gd name="f575" fmla="val 7472"/>
                <a:gd name="f576" fmla="val 362"/>
                <a:gd name="f577" fmla="val 7478"/>
                <a:gd name="f578" fmla="val 408"/>
                <a:gd name="f579" fmla="val 7487"/>
                <a:gd name="f580" fmla="val 7494"/>
                <a:gd name="f581" fmla="val 337"/>
                <a:gd name="f582" fmla="val 7501"/>
                <a:gd name="f583" fmla="val 7516"/>
                <a:gd name="f584" fmla="val 289"/>
                <a:gd name="f585" fmla="val 7531"/>
                <a:gd name="f586" fmla="val 7549"/>
                <a:gd name="f587" fmla="val 185"/>
                <a:gd name="f588" fmla="val 7568"/>
                <a:gd name="f589" fmla="val 7575"/>
                <a:gd name="f590" fmla="val 90"/>
                <a:gd name="f591" fmla="val 7589"/>
                <a:gd name="f592" fmla="val 7607"/>
                <a:gd name="f593" fmla="val 138"/>
                <a:gd name="f594" fmla="val 7610"/>
                <a:gd name="f595" fmla="val 92"/>
                <a:gd name="f596" fmla="val 7628"/>
                <a:gd name="f597" fmla="val 7632"/>
                <a:gd name="f598" fmla="val 7643"/>
                <a:gd name="f599" fmla="val 80"/>
                <a:gd name="f600" fmla="val 7658"/>
                <a:gd name="f601" fmla="val 39"/>
                <a:gd name="f602" fmla="val 7668"/>
                <a:gd name="f603" fmla="val 7684"/>
                <a:gd name="f604" fmla="val 7705"/>
                <a:gd name="f605" fmla="val 91"/>
                <a:gd name="f606" fmla="val 7820"/>
                <a:gd name="f607" fmla="val 7850"/>
                <a:gd name="f608" fmla="val 179"/>
                <a:gd name="f609" fmla="val 7885"/>
                <a:gd name="f610" fmla="val 7903"/>
                <a:gd name="f611" fmla="val 132"/>
                <a:gd name="f612" fmla="val 7920"/>
                <a:gd name="f613" fmla="val 7939"/>
                <a:gd name="f614" fmla="val 192"/>
                <a:gd name="f615" fmla="val 7956"/>
                <a:gd name="f616" fmla="val 160"/>
                <a:gd name="f617" fmla="val 7970"/>
                <a:gd name="f618" fmla="val 158"/>
                <a:gd name="f619" fmla="val 7984"/>
                <a:gd name="f620" fmla="val 131"/>
                <a:gd name="f621" fmla="val 8009"/>
                <a:gd name="f622" fmla="val 8039"/>
                <a:gd name="f623" fmla="val 8063"/>
                <a:gd name="f624" fmla="val 171"/>
                <a:gd name="f625" fmla="val 8118"/>
                <a:gd name="f626" fmla="val 8175"/>
                <a:gd name="f627" fmla="val 190"/>
                <a:gd name="f628" fmla="val 8200"/>
                <a:gd name="f629" fmla="val 8236"/>
                <a:gd name="f630" fmla="val 8254"/>
                <a:gd name="f631" fmla="val 8281"/>
                <a:gd name="f632" fmla="val 8300"/>
                <a:gd name="f633" fmla="val 8307"/>
                <a:gd name="f634" fmla="val 8321"/>
                <a:gd name="f635" fmla="val 248"/>
                <a:gd name="f636" fmla="val 8330"/>
                <a:gd name="f637" fmla="val 8346"/>
                <a:gd name="f638" fmla="val 8358"/>
                <a:gd name="f639" fmla="val 8374"/>
                <a:gd name="f640" fmla="val 8382"/>
                <a:gd name="f641" fmla="val 8402"/>
                <a:gd name="f642" fmla="val 8423"/>
                <a:gd name="f643" fmla="val 153"/>
                <a:gd name="f644" fmla="val 8438"/>
                <a:gd name="f645" fmla="val 8461"/>
                <a:gd name="f646" fmla="val 8470"/>
                <a:gd name="f647" fmla="val 8484"/>
                <a:gd name="f648" fmla="val 8506"/>
                <a:gd name="f649" fmla="val 8511"/>
                <a:gd name="f650" fmla="val 8524"/>
                <a:gd name="f651" fmla="val 8536"/>
                <a:gd name="f652" fmla="val 8558"/>
                <a:gd name="f653" fmla="val 198"/>
                <a:gd name="f654" fmla="val 8600"/>
                <a:gd name="f655" fmla="val 8621"/>
                <a:gd name="f656" fmla="val 265"/>
                <a:gd name="f657" fmla="val 8643"/>
                <a:gd name="f658" fmla="val 8652"/>
                <a:gd name="f659" fmla="val 8666"/>
                <a:gd name="f660" fmla="val 300"/>
                <a:gd name="f661" fmla="val 8678"/>
                <a:gd name="f662" fmla="val 8702"/>
                <a:gd name="f663" fmla="val 8704"/>
                <a:gd name="f664" fmla="val 311"/>
                <a:gd name="f665" fmla="val 8718"/>
                <a:gd name="f666" fmla="val 8729"/>
                <a:gd name="f667" fmla="val 8748"/>
                <a:gd name="f668" fmla="val 8765"/>
                <a:gd name="f669" fmla="val 327"/>
                <a:gd name="f670" fmla="val 8783"/>
                <a:gd name="f671" fmla="val 8822"/>
                <a:gd name="f672" fmla="val 8839"/>
                <a:gd name="f673" fmla="val 8855"/>
                <a:gd name="f674" fmla="val 8872"/>
                <a:gd name="f675" fmla="val 8894"/>
                <a:gd name="f676" fmla="val 8904"/>
                <a:gd name="f677" fmla="val 8919"/>
                <a:gd name="f678" fmla="val 8938"/>
                <a:gd name="f679" fmla="val 8951"/>
                <a:gd name="f680" fmla="val 8966"/>
                <a:gd name="f681" fmla="val 8982"/>
                <a:gd name="f682" fmla="val 9012"/>
                <a:gd name="f683" fmla="val 244"/>
                <a:gd name="f684" fmla="val 9046"/>
                <a:gd name="f685" fmla="val 9071"/>
                <a:gd name="f686" fmla="val 9124"/>
                <a:gd name="f687" fmla="val 9150"/>
                <a:gd name="f688" fmla="val 378"/>
                <a:gd name="f689" fmla="val 9161"/>
                <a:gd name="f690" fmla="val 424"/>
                <a:gd name="f691" fmla="val 9174"/>
                <a:gd name="f692" fmla="val 9187"/>
                <a:gd name="f693" fmla="val 9198"/>
                <a:gd name="f694" fmla="val 9209"/>
                <a:gd name="f695" fmla="val 9215"/>
                <a:gd name="f696" fmla="val 404"/>
                <a:gd name="f697" fmla="val 9222"/>
                <a:gd name="f698" fmla="val 473"/>
                <a:gd name="f699" fmla="val 9231"/>
                <a:gd name="f700" fmla="val 397"/>
                <a:gd name="f701" fmla="val 9247"/>
                <a:gd name="f702" fmla="val 9251"/>
                <a:gd name="f703" fmla="val 377"/>
                <a:gd name="f704" fmla="val 9260"/>
                <a:gd name="f705" fmla="val 9293"/>
                <a:gd name="f706" fmla="val 9319"/>
                <a:gd name="f707" fmla="val 9341"/>
                <a:gd name="f708" fmla="val 228"/>
                <a:gd name="f709" fmla="val 9360"/>
                <a:gd name="f710" fmla="val 9358"/>
                <a:gd name="f711" fmla="val 9366"/>
                <a:gd name="f712" fmla="val 207"/>
                <a:gd name="f713" fmla="val 9370"/>
                <a:gd name="f714" fmla="val 9373"/>
                <a:gd name="f715" fmla="val 9377"/>
                <a:gd name="f716" fmla="val 9380"/>
                <a:gd name="f717" fmla="val 9382"/>
                <a:gd name="f718" fmla="val 9386"/>
                <a:gd name="f719" fmla="val 9392"/>
                <a:gd name="f720" fmla="val 9411"/>
                <a:gd name="f721" fmla="val 9410"/>
                <a:gd name="f722" fmla="val 9437"/>
                <a:gd name="f723" fmla="val 9461"/>
                <a:gd name="f724" fmla="val 246"/>
                <a:gd name="f725" fmla="val 9470"/>
                <a:gd name="f726" fmla="val 9476"/>
                <a:gd name="f727" fmla="val 9489"/>
                <a:gd name="f728" fmla="val 9502"/>
                <a:gd name="f729" fmla="val 9517"/>
                <a:gd name="f730" fmla="val 9534"/>
                <a:gd name="f731" fmla="val 9550"/>
                <a:gd name="f732" fmla="val 257"/>
                <a:gd name="f733" fmla="val 9573"/>
                <a:gd name="f734" fmla="val 9620"/>
                <a:gd name="f735" fmla="val 9643"/>
                <a:gd name="f736" fmla="val 9681"/>
                <a:gd name="f737" fmla="val 9717"/>
                <a:gd name="f738" fmla="val 9740"/>
                <a:gd name="f739" fmla="val 9764"/>
                <a:gd name="f740" fmla="val 9798"/>
                <a:gd name="f741" fmla="val 255"/>
                <a:gd name="f742" fmla="val 9854"/>
                <a:gd name="f743" fmla="val 9909"/>
                <a:gd name="f744" fmla="val 9935"/>
                <a:gd name="f745" fmla="val 9961"/>
                <a:gd name="f746" fmla="val 9983"/>
                <a:gd name="f747" fmla="val 10011"/>
                <a:gd name="f748" fmla="val 10041"/>
                <a:gd name="f749" fmla="val 10059"/>
                <a:gd name="f750" fmla="val 10073"/>
                <a:gd name="f751" fmla="val 233"/>
                <a:gd name="f752" fmla="val 10085"/>
                <a:gd name="f753" fmla="val 10102"/>
                <a:gd name="f754" fmla="val 10117"/>
                <a:gd name="f755" fmla="val 10154"/>
                <a:gd name="f756" fmla="val 177"/>
                <a:gd name="f757" fmla="val 10174"/>
                <a:gd name="f758" fmla="val 218"/>
                <a:gd name="f759" fmla="val 10205"/>
                <a:gd name="f760" fmla="val 10231"/>
                <a:gd name="f761" fmla="val 10286"/>
                <a:gd name="f762" fmla="val 10341"/>
                <a:gd name="f763" fmla="val 10373"/>
                <a:gd name="f764" fmla="val 10395"/>
                <a:gd name="f765" fmla="val 288"/>
                <a:gd name="f766" fmla="val 10421"/>
                <a:gd name="f767" fmla="val 317"/>
                <a:gd name="f768" fmla="val 10446"/>
                <a:gd name="f769" fmla="val 10459"/>
                <a:gd name="f770" fmla="val 10468"/>
                <a:gd name="f771" fmla="val 10484"/>
                <a:gd name="f772" fmla="val 10497"/>
                <a:gd name="f773" fmla="val 10518"/>
                <a:gd name="f774" fmla="val 10537"/>
                <a:gd name="f775" fmla="val 10556"/>
                <a:gd name="f776" fmla="val 10571"/>
                <a:gd name="f777" fmla="val 10587"/>
                <a:gd name="f778" fmla="val 10601"/>
                <a:gd name="f779" fmla="val 10613"/>
                <a:gd name="f780" fmla="val 10625"/>
                <a:gd name="f781" fmla="val 283"/>
                <a:gd name="f782" fmla="val 10637"/>
                <a:gd name="f783" fmla="val 10645"/>
                <a:gd name="f784" fmla="val 10662"/>
                <a:gd name="f785" fmla="val 10692"/>
                <a:gd name="f786" fmla="val 10706"/>
                <a:gd name="f787" fmla="val 10718"/>
                <a:gd name="f788" fmla="val 10721"/>
                <a:gd name="f789" fmla="val 10725"/>
                <a:gd name="f790" fmla="val 10737"/>
                <a:gd name="f791" fmla="val 10742"/>
                <a:gd name="f792" fmla="val 446"/>
                <a:gd name="f793" fmla="val 10746"/>
                <a:gd name="f794" fmla="val 400"/>
                <a:gd name="f795" fmla="val 10755"/>
                <a:gd name="f796" fmla="val 10765"/>
                <a:gd name="f797" fmla="val 10777"/>
                <a:gd name="f798" fmla="val 383"/>
                <a:gd name="f799" fmla="val 10793"/>
                <a:gd name="f800" fmla="val 328"/>
                <a:gd name="f801" fmla="val 10803"/>
                <a:gd name="f802" fmla="val 10833"/>
                <a:gd name="f803" fmla="val 313"/>
                <a:gd name="f804" fmla="val 10870"/>
                <a:gd name="f805" fmla="val 10886"/>
                <a:gd name="f806" fmla="val 10891"/>
                <a:gd name="f807" fmla="val 224"/>
                <a:gd name="f808" fmla="val 10914"/>
                <a:gd name="f809" fmla="val 10912"/>
                <a:gd name="f810" fmla="val 10923"/>
                <a:gd name="f811" fmla="val 10939"/>
                <a:gd name="f812" fmla="val 10944"/>
                <a:gd name="f813" fmla="val 10955"/>
                <a:gd name="f814" fmla="val 10970"/>
                <a:gd name="f815" fmla="val 173"/>
                <a:gd name="f816" fmla="val 10978"/>
                <a:gd name="f817" fmla="val 11001"/>
                <a:gd name="f818" fmla="val 11025"/>
                <a:gd name="f819" fmla="val 11050"/>
                <a:gd name="f820" fmla="val 11105"/>
                <a:gd name="f821" fmla="val 11135"/>
                <a:gd name="f822" fmla="val 11166"/>
                <a:gd name="f823" fmla="val 11198"/>
                <a:gd name="f824" fmla="val 11216"/>
                <a:gd name="f825" fmla="val 11233"/>
                <a:gd name="f826" fmla="val 373"/>
                <a:gd name="f827" fmla="val 11251"/>
                <a:gd name="f828" fmla="val 11266"/>
                <a:gd name="f829" fmla="val 11289"/>
                <a:gd name="f830" fmla="val 11314"/>
                <a:gd name="f831" fmla="val 11327"/>
                <a:gd name="f832" fmla="val 11343"/>
                <a:gd name="f833" fmla="val 11362"/>
                <a:gd name="f834" fmla="val 11372"/>
                <a:gd name="f835" fmla="val 345"/>
                <a:gd name="f836" fmla="val 11384"/>
                <a:gd name="f837" fmla="val 11398"/>
                <a:gd name="f838" fmla="val 386"/>
                <a:gd name="f839" fmla="val 11416"/>
                <a:gd name="f840" fmla="val 11481"/>
                <a:gd name="f841" fmla="val 11497"/>
                <a:gd name="f842" fmla="val 150"/>
                <a:gd name="f843" fmla="val 11506"/>
                <a:gd name="f844" fmla="val 11522"/>
                <a:gd name="f845" fmla="val 11526"/>
                <a:gd name="f846" fmla="val 126"/>
                <a:gd name="f847" fmla="val 11538"/>
                <a:gd name="f848" fmla="val 122"/>
                <a:gd name="f849" fmla="val 11557"/>
                <a:gd name="f850" fmla="val 11563"/>
                <a:gd name="f851" fmla="val 121"/>
                <a:gd name="f852" fmla="val 11577"/>
                <a:gd name="f853" fmla="val 124"/>
                <a:gd name="f854" fmla="val 11597"/>
                <a:gd name="f855" fmla="val 72"/>
                <a:gd name="f856" fmla="val 11610"/>
                <a:gd name="f857" fmla="val 11629"/>
                <a:gd name="f858" fmla="val 11671"/>
                <a:gd name="f859" fmla="val 11721"/>
                <a:gd name="f860" fmla="val 11741"/>
                <a:gd name="f861" fmla="val 11760"/>
                <a:gd name="f862" fmla="val 11787"/>
                <a:gd name="f863" fmla="val 11813"/>
                <a:gd name="f864" fmla="val 297"/>
                <a:gd name="f865" fmla="val 11843"/>
                <a:gd name="f866" fmla="val 11868"/>
                <a:gd name="f867" fmla="val 11897"/>
                <a:gd name="f868" fmla="val 11926"/>
                <a:gd name="f869" fmla="val 305"/>
                <a:gd name="f870" fmla="val 11960"/>
                <a:gd name="f871" fmla="val 11986"/>
                <a:gd name="f872" fmla="val 12015"/>
                <a:gd name="f873" fmla="val 12055"/>
                <a:gd name="f874" fmla="val 12072"/>
                <a:gd name="f875" fmla="val 12098"/>
                <a:gd name="f876" fmla="val 12123"/>
                <a:gd name="f877" fmla="val 12147"/>
                <a:gd name="f878" fmla="val 12293"/>
                <a:gd name="f879" fmla="val 12427"/>
                <a:gd name="f880" fmla="val 124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80" h="600">
                  <a:moveTo>
                    <a:pt x="f1" y="f2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48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17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2"/>
                  </a:lnTo>
                  <a:lnTo>
                    <a:pt x="f64" y="f32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16"/>
                  </a:lnTo>
                  <a:lnTo>
                    <a:pt x="f76" y="f77"/>
                  </a:lnTo>
                  <a:lnTo>
                    <a:pt x="f78" y="f72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15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11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55"/>
                  </a:lnTo>
                  <a:lnTo>
                    <a:pt x="f130" y="f131"/>
                  </a:lnTo>
                  <a:lnTo>
                    <a:pt x="f132" y="f128"/>
                  </a:lnTo>
                  <a:lnTo>
                    <a:pt x="f133" y="f134"/>
                  </a:lnTo>
                  <a:lnTo>
                    <a:pt x="f135" y="f110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95"/>
                  </a:lnTo>
                  <a:lnTo>
                    <a:pt x="f145" y="f146"/>
                  </a:lnTo>
                  <a:lnTo>
                    <a:pt x="f147" y="f1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49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06"/>
                  </a:lnTo>
                  <a:lnTo>
                    <a:pt x="f162" y="f11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54"/>
                  </a:lnTo>
                  <a:lnTo>
                    <a:pt x="f182" y="f106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199" y="f201"/>
                  </a:lnTo>
                  <a:lnTo>
                    <a:pt x="f202" y="f23"/>
                  </a:lnTo>
                  <a:lnTo>
                    <a:pt x="f203" y="f23"/>
                  </a:lnTo>
                  <a:lnTo>
                    <a:pt x="f204" y="f205"/>
                  </a:lnTo>
                  <a:lnTo>
                    <a:pt x="f206" y="f200"/>
                  </a:lnTo>
                  <a:lnTo>
                    <a:pt x="f207" y="f2"/>
                  </a:lnTo>
                  <a:lnTo>
                    <a:pt x="f208" y="f8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116"/>
                  </a:lnTo>
                  <a:lnTo>
                    <a:pt x="f216" y="f139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95"/>
                  </a:lnTo>
                  <a:lnTo>
                    <a:pt x="f222" y="f100"/>
                  </a:lnTo>
                  <a:lnTo>
                    <a:pt x="f223" y="f218"/>
                  </a:lnTo>
                  <a:lnTo>
                    <a:pt x="f224" y="f100"/>
                  </a:lnTo>
                  <a:lnTo>
                    <a:pt x="f225" y="f9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230" y="f231"/>
                  </a:lnTo>
                  <a:lnTo>
                    <a:pt x="f232" y="f233"/>
                  </a:lnTo>
                  <a:lnTo>
                    <a:pt x="f234" y="f62"/>
                  </a:lnTo>
                  <a:lnTo>
                    <a:pt x="f235" y="f236"/>
                  </a:lnTo>
                  <a:lnTo>
                    <a:pt x="f237" y="f201"/>
                  </a:lnTo>
                  <a:lnTo>
                    <a:pt x="f238" y="f239"/>
                  </a:lnTo>
                  <a:lnTo>
                    <a:pt x="f240" y="f12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52"/>
                  </a:lnTo>
                  <a:lnTo>
                    <a:pt x="f253" y="f244"/>
                  </a:lnTo>
                  <a:lnTo>
                    <a:pt x="f254" y="f26"/>
                  </a:lnTo>
                  <a:lnTo>
                    <a:pt x="f255" y="f256"/>
                  </a:lnTo>
                  <a:lnTo>
                    <a:pt x="f257" y="f258"/>
                  </a:lnTo>
                  <a:lnTo>
                    <a:pt x="f259" y="f260"/>
                  </a:lnTo>
                  <a:lnTo>
                    <a:pt x="f261" y="f262"/>
                  </a:lnTo>
                  <a:lnTo>
                    <a:pt x="f263" y="f264"/>
                  </a:lnTo>
                  <a:lnTo>
                    <a:pt x="f265" y="f124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40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lnTo>
                    <a:pt x="f279" y="f280"/>
                  </a:lnTo>
                  <a:lnTo>
                    <a:pt x="f281" y="f282"/>
                  </a:lnTo>
                  <a:lnTo>
                    <a:pt x="f283" y="f284"/>
                  </a:lnTo>
                  <a:lnTo>
                    <a:pt x="f285" y="f82"/>
                  </a:lnTo>
                  <a:lnTo>
                    <a:pt x="f286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3"/>
                  </a:lnTo>
                  <a:lnTo>
                    <a:pt x="f294" y="f12"/>
                  </a:lnTo>
                  <a:lnTo>
                    <a:pt x="f295" y="f242"/>
                  </a:lnTo>
                  <a:lnTo>
                    <a:pt x="f296" y="f297"/>
                  </a:lnTo>
                  <a:lnTo>
                    <a:pt x="f298" y="f299"/>
                  </a:lnTo>
                  <a:lnTo>
                    <a:pt x="f300" y="f242"/>
                  </a:lnTo>
                  <a:lnTo>
                    <a:pt x="f301" y="f302"/>
                  </a:lnTo>
                  <a:lnTo>
                    <a:pt x="f303" y="f304"/>
                  </a:lnTo>
                  <a:lnTo>
                    <a:pt x="f305" y="f306"/>
                  </a:lnTo>
                  <a:lnTo>
                    <a:pt x="f307" y="f250"/>
                  </a:lnTo>
                  <a:lnTo>
                    <a:pt x="f308" y="f72"/>
                  </a:lnTo>
                  <a:lnTo>
                    <a:pt x="f309" y="f310"/>
                  </a:lnTo>
                  <a:lnTo>
                    <a:pt x="f311" y="f72"/>
                  </a:lnTo>
                  <a:lnTo>
                    <a:pt x="f312" y="f80"/>
                  </a:lnTo>
                  <a:lnTo>
                    <a:pt x="f313" y="f36"/>
                  </a:lnTo>
                  <a:lnTo>
                    <a:pt x="f314" y="f315"/>
                  </a:lnTo>
                  <a:lnTo>
                    <a:pt x="f316" y="f317"/>
                  </a:lnTo>
                  <a:lnTo>
                    <a:pt x="f318" y="f156"/>
                  </a:lnTo>
                  <a:lnTo>
                    <a:pt x="f319" y="f104"/>
                  </a:lnTo>
                  <a:lnTo>
                    <a:pt x="f320" y="f321"/>
                  </a:lnTo>
                  <a:lnTo>
                    <a:pt x="f322" y="f141"/>
                  </a:lnTo>
                  <a:lnTo>
                    <a:pt x="f322" y="f323"/>
                  </a:lnTo>
                  <a:lnTo>
                    <a:pt x="f324" y="f325"/>
                  </a:lnTo>
                  <a:lnTo>
                    <a:pt x="f326" y="f325"/>
                  </a:lnTo>
                  <a:lnTo>
                    <a:pt x="f327" y="f328"/>
                  </a:lnTo>
                  <a:lnTo>
                    <a:pt x="f329" y="f328"/>
                  </a:lnTo>
                  <a:lnTo>
                    <a:pt x="f330" y="f331"/>
                  </a:lnTo>
                  <a:lnTo>
                    <a:pt x="f332" y="f141"/>
                  </a:lnTo>
                  <a:lnTo>
                    <a:pt x="f333" y="f334"/>
                  </a:lnTo>
                  <a:lnTo>
                    <a:pt x="f335" y="f336"/>
                  </a:lnTo>
                  <a:lnTo>
                    <a:pt x="f337" y="f42"/>
                  </a:lnTo>
                  <a:lnTo>
                    <a:pt x="f338" y="f339"/>
                  </a:lnTo>
                  <a:lnTo>
                    <a:pt x="f340" y="f341"/>
                  </a:lnTo>
                  <a:lnTo>
                    <a:pt x="f342" y="f170"/>
                  </a:lnTo>
                  <a:lnTo>
                    <a:pt x="f343" y="f344"/>
                  </a:lnTo>
                  <a:lnTo>
                    <a:pt x="f345" y="f40"/>
                  </a:lnTo>
                  <a:lnTo>
                    <a:pt x="f346" y="f347"/>
                  </a:lnTo>
                  <a:lnTo>
                    <a:pt x="f348" y="f349"/>
                  </a:lnTo>
                  <a:lnTo>
                    <a:pt x="f350" y="f310"/>
                  </a:lnTo>
                  <a:lnTo>
                    <a:pt x="f351" y="f352"/>
                  </a:lnTo>
                  <a:lnTo>
                    <a:pt x="f353" y="f12"/>
                  </a:lnTo>
                  <a:lnTo>
                    <a:pt x="f354" y="f355"/>
                  </a:lnTo>
                  <a:lnTo>
                    <a:pt x="f356" y="f357"/>
                  </a:lnTo>
                  <a:lnTo>
                    <a:pt x="f358" y="f43"/>
                  </a:lnTo>
                  <a:lnTo>
                    <a:pt x="f359" y="f360"/>
                  </a:lnTo>
                  <a:lnTo>
                    <a:pt x="f361" y="f362"/>
                  </a:lnTo>
                  <a:lnTo>
                    <a:pt x="f363" y="f41"/>
                  </a:lnTo>
                  <a:lnTo>
                    <a:pt x="f364" y="f365"/>
                  </a:lnTo>
                  <a:lnTo>
                    <a:pt x="f366" y="f367"/>
                  </a:lnTo>
                  <a:lnTo>
                    <a:pt x="f368" y="f37"/>
                  </a:lnTo>
                  <a:lnTo>
                    <a:pt x="f369" y="f370"/>
                  </a:lnTo>
                  <a:lnTo>
                    <a:pt x="f371" y="f372"/>
                  </a:lnTo>
                  <a:lnTo>
                    <a:pt x="f373" y="f374"/>
                  </a:lnTo>
                  <a:lnTo>
                    <a:pt x="f375" y="f37"/>
                  </a:lnTo>
                  <a:lnTo>
                    <a:pt x="f376" y="f377"/>
                  </a:lnTo>
                  <a:lnTo>
                    <a:pt x="f378" y="f379"/>
                  </a:lnTo>
                  <a:lnTo>
                    <a:pt x="f380" y="f274"/>
                  </a:lnTo>
                  <a:lnTo>
                    <a:pt x="f381" y="f382"/>
                  </a:lnTo>
                  <a:lnTo>
                    <a:pt x="f383" y="f184"/>
                  </a:lnTo>
                  <a:lnTo>
                    <a:pt x="f384" y="f38"/>
                  </a:lnTo>
                  <a:lnTo>
                    <a:pt x="f385" y="f15"/>
                  </a:lnTo>
                  <a:lnTo>
                    <a:pt x="f386" y="f387"/>
                  </a:lnTo>
                  <a:lnTo>
                    <a:pt x="f388" y="f389"/>
                  </a:lnTo>
                  <a:lnTo>
                    <a:pt x="f390" y="f391"/>
                  </a:lnTo>
                  <a:lnTo>
                    <a:pt x="f392" y="f137"/>
                  </a:lnTo>
                  <a:lnTo>
                    <a:pt x="f393" y="f317"/>
                  </a:lnTo>
                  <a:lnTo>
                    <a:pt x="f394" y="f13"/>
                  </a:lnTo>
                  <a:lnTo>
                    <a:pt x="f395" y="f164"/>
                  </a:lnTo>
                  <a:lnTo>
                    <a:pt x="f396" y="f397"/>
                  </a:lnTo>
                  <a:lnTo>
                    <a:pt x="f398" y="f399"/>
                  </a:lnTo>
                  <a:lnTo>
                    <a:pt x="f400" y="f2"/>
                  </a:lnTo>
                  <a:lnTo>
                    <a:pt x="f401" y="f402"/>
                  </a:lnTo>
                  <a:lnTo>
                    <a:pt x="f403" y="f404"/>
                  </a:lnTo>
                  <a:lnTo>
                    <a:pt x="f405" y="f406"/>
                  </a:lnTo>
                  <a:lnTo>
                    <a:pt x="f407" y="f408"/>
                  </a:lnTo>
                  <a:lnTo>
                    <a:pt x="f409" y="f410"/>
                  </a:lnTo>
                  <a:lnTo>
                    <a:pt x="f411" y="f201"/>
                  </a:lnTo>
                  <a:lnTo>
                    <a:pt x="f412" y="f84"/>
                  </a:lnTo>
                  <a:lnTo>
                    <a:pt x="f413" y="f31"/>
                  </a:lnTo>
                  <a:lnTo>
                    <a:pt x="f414" y="f406"/>
                  </a:lnTo>
                  <a:lnTo>
                    <a:pt x="f415" y="f416"/>
                  </a:lnTo>
                  <a:lnTo>
                    <a:pt x="f417" y="f418"/>
                  </a:lnTo>
                  <a:lnTo>
                    <a:pt x="f419" y="f416"/>
                  </a:lnTo>
                  <a:lnTo>
                    <a:pt x="f420" y="f421"/>
                  </a:lnTo>
                  <a:lnTo>
                    <a:pt x="f422" y="f423"/>
                  </a:lnTo>
                  <a:lnTo>
                    <a:pt x="f424" y="f190"/>
                  </a:lnTo>
                  <a:lnTo>
                    <a:pt x="f425" y="f426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164"/>
                  </a:lnTo>
                  <a:lnTo>
                    <a:pt x="f432" y="f38"/>
                  </a:lnTo>
                  <a:lnTo>
                    <a:pt x="f433" y="f126"/>
                  </a:lnTo>
                  <a:lnTo>
                    <a:pt x="f434" y="f397"/>
                  </a:lnTo>
                  <a:lnTo>
                    <a:pt x="f435" y="f423"/>
                  </a:lnTo>
                  <a:lnTo>
                    <a:pt x="f436" y="f166"/>
                  </a:lnTo>
                  <a:lnTo>
                    <a:pt x="f437" y="f120"/>
                  </a:lnTo>
                  <a:lnTo>
                    <a:pt x="f438" y="f439"/>
                  </a:lnTo>
                  <a:lnTo>
                    <a:pt x="f440" y="f441"/>
                  </a:lnTo>
                  <a:lnTo>
                    <a:pt x="f442" y="f443"/>
                  </a:lnTo>
                  <a:lnTo>
                    <a:pt x="f444" y="f445"/>
                  </a:lnTo>
                  <a:lnTo>
                    <a:pt x="f446" y="f276"/>
                  </a:lnTo>
                  <a:lnTo>
                    <a:pt x="f447" y="f86"/>
                  </a:lnTo>
                  <a:lnTo>
                    <a:pt x="f448" y="f23"/>
                  </a:lnTo>
                  <a:lnTo>
                    <a:pt x="f449" y="f236"/>
                  </a:lnTo>
                  <a:lnTo>
                    <a:pt x="f450" y="f124"/>
                  </a:lnTo>
                  <a:lnTo>
                    <a:pt x="f451" y="f271"/>
                  </a:lnTo>
                  <a:lnTo>
                    <a:pt x="f452" y="f30"/>
                  </a:lnTo>
                  <a:lnTo>
                    <a:pt x="f453" y="f454"/>
                  </a:lnTo>
                  <a:lnTo>
                    <a:pt x="f455" y="f423"/>
                  </a:lnTo>
                  <a:lnTo>
                    <a:pt x="f456" y="f457"/>
                  </a:lnTo>
                  <a:lnTo>
                    <a:pt x="f458" y="f190"/>
                  </a:lnTo>
                  <a:lnTo>
                    <a:pt x="f459" y="f441"/>
                  </a:lnTo>
                  <a:lnTo>
                    <a:pt x="f460" y="f124"/>
                  </a:lnTo>
                  <a:lnTo>
                    <a:pt x="f461" y="f462"/>
                  </a:lnTo>
                  <a:lnTo>
                    <a:pt x="f463" y="f464"/>
                  </a:lnTo>
                  <a:lnTo>
                    <a:pt x="f465" y="f80"/>
                  </a:lnTo>
                  <a:lnTo>
                    <a:pt x="f466" y="f256"/>
                  </a:lnTo>
                  <a:lnTo>
                    <a:pt x="f467" y="f248"/>
                  </a:lnTo>
                  <a:lnTo>
                    <a:pt x="f468" y="f469"/>
                  </a:lnTo>
                  <a:lnTo>
                    <a:pt x="f470" y="f471"/>
                  </a:lnTo>
                  <a:lnTo>
                    <a:pt x="f472" y="f473"/>
                  </a:lnTo>
                  <a:lnTo>
                    <a:pt x="f474" y="f475"/>
                  </a:lnTo>
                  <a:lnTo>
                    <a:pt x="f476" y="f477"/>
                  </a:lnTo>
                  <a:lnTo>
                    <a:pt x="f478" y="f479"/>
                  </a:lnTo>
                  <a:lnTo>
                    <a:pt x="f480" y="f481"/>
                  </a:lnTo>
                  <a:lnTo>
                    <a:pt x="f482" y="f248"/>
                  </a:lnTo>
                  <a:lnTo>
                    <a:pt x="f483" y="f310"/>
                  </a:lnTo>
                  <a:lnTo>
                    <a:pt x="f484" y="f479"/>
                  </a:lnTo>
                  <a:lnTo>
                    <a:pt x="f485" y="f469"/>
                  </a:lnTo>
                  <a:lnTo>
                    <a:pt x="f486" y="f487"/>
                  </a:lnTo>
                  <a:lnTo>
                    <a:pt x="f488" y="f242"/>
                  </a:lnTo>
                  <a:lnTo>
                    <a:pt x="f489" y="f248"/>
                  </a:lnTo>
                  <a:lnTo>
                    <a:pt x="f490" y="f491"/>
                  </a:lnTo>
                  <a:lnTo>
                    <a:pt x="f492" y="f493"/>
                  </a:lnTo>
                  <a:lnTo>
                    <a:pt x="f494" y="f291"/>
                  </a:lnTo>
                  <a:lnTo>
                    <a:pt x="f495" y="f469"/>
                  </a:lnTo>
                  <a:lnTo>
                    <a:pt x="f496" y="f282"/>
                  </a:lnTo>
                  <a:lnTo>
                    <a:pt x="f497" y="f280"/>
                  </a:lnTo>
                  <a:lnTo>
                    <a:pt x="f498" y="f499"/>
                  </a:lnTo>
                  <a:lnTo>
                    <a:pt x="f500" y="f30"/>
                  </a:lnTo>
                  <a:lnTo>
                    <a:pt x="f501" y="f502"/>
                  </a:lnTo>
                  <a:lnTo>
                    <a:pt x="f503" y="f23"/>
                  </a:lnTo>
                  <a:lnTo>
                    <a:pt x="f504" y="f505"/>
                  </a:lnTo>
                  <a:lnTo>
                    <a:pt x="f506" y="f507"/>
                  </a:lnTo>
                  <a:lnTo>
                    <a:pt x="f508" y="f408"/>
                  </a:lnTo>
                  <a:lnTo>
                    <a:pt x="f509" y="f510"/>
                  </a:lnTo>
                  <a:lnTo>
                    <a:pt x="f511" y="f454"/>
                  </a:lnTo>
                  <a:lnTo>
                    <a:pt x="f512" y="f513"/>
                  </a:lnTo>
                  <a:lnTo>
                    <a:pt x="f514" y="f77"/>
                  </a:lnTo>
                  <a:lnTo>
                    <a:pt x="f515" y="f516"/>
                  </a:lnTo>
                  <a:lnTo>
                    <a:pt x="f517" y="f280"/>
                  </a:lnTo>
                  <a:lnTo>
                    <a:pt x="f518" y="f196"/>
                  </a:lnTo>
                  <a:lnTo>
                    <a:pt x="f519" y="f520"/>
                  </a:lnTo>
                  <a:lnTo>
                    <a:pt x="f521" y="f194"/>
                  </a:lnTo>
                  <a:lnTo>
                    <a:pt x="f522" y="f126"/>
                  </a:lnTo>
                  <a:lnTo>
                    <a:pt x="f523" y="f267"/>
                  </a:lnTo>
                  <a:lnTo>
                    <a:pt x="f524" y="f525"/>
                  </a:lnTo>
                  <a:lnTo>
                    <a:pt x="f526" y="f527"/>
                  </a:lnTo>
                  <a:lnTo>
                    <a:pt x="f528" y="f315"/>
                  </a:lnTo>
                  <a:lnTo>
                    <a:pt x="f529" y="f25"/>
                  </a:lnTo>
                  <a:lnTo>
                    <a:pt x="f530" y="f531"/>
                  </a:lnTo>
                  <a:lnTo>
                    <a:pt x="f532" y="f469"/>
                  </a:lnTo>
                  <a:lnTo>
                    <a:pt x="f533" y="f70"/>
                  </a:lnTo>
                  <a:lnTo>
                    <a:pt x="f534" y="f242"/>
                  </a:lnTo>
                  <a:lnTo>
                    <a:pt x="f535" y="f536"/>
                  </a:lnTo>
                  <a:lnTo>
                    <a:pt x="f537" y="f538"/>
                  </a:lnTo>
                  <a:lnTo>
                    <a:pt x="f539" y="f540"/>
                  </a:lnTo>
                  <a:lnTo>
                    <a:pt x="f541" y="f536"/>
                  </a:lnTo>
                  <a:lnTo>
                    <a:pt x="f542" y="f43"/>
                  </a:lnTo>
                  <a:lnTo>
                    <a:pt x="f543" y="f544"/>
                  </a:lnTo>
                  <a:lnTo>
                    <a:pt x="f545" y="f546"/>
                  </a:lnTo>
                  <a:lnTo>
                    <a:pt x="f547" y="f39"/>
                  </a:lnTo>
                  <a:lnTo>
                    <a:pt x="f548" y="f549"/>
                  </a:lnTo>
                  <a:lnTo>
                    <a:pt x="f550" y="f551"/>
                  </a:lnTo>
                  <a:lnTo>
                    <a:pt x="f552" y="f553"/>
                  </a:lnTo>
                  <a:lnTo>
                    <a:pt x="f554" y="f555"/>
                  </a:lnTo>
                  <a:lnTo>
                    <a:pt x="f556" y="f70"/>
                  </a:lnTo>
                  <a:lnTo>
                    <a:pt x="f557" y="f469"/>
                  </a:lnTo>
                  <a:lnTo>
                    <a:pt x="f558" y="f479"/>
                  </a:lnTo>
                  <a:lnTo>
                    <a:pt x="f559" y="f260"/>
                  </a:lnTo>
                  <a:lnTo>
                    <a:pt x="f560" y="f408"/>
                  </a:lnTo>
                  <a:lnTo>
                    <a:pt x="f561" y="f23"/>
                  </a:lnTo>
                  <a:lnTo>
                    <a:pt x="f562" y="f406"/>
                  </a:lnTo>
                  <a:lnTo>
                    <a:pt x="f563" y="f406"/>
                  </a:lnTo>
                  <a:lnTo>
                    <a:pt x="f564" y="f8"/>
                  </a:lnTo>
                  <a:lnTo>
                    <a:pt x="f565" y="f201"/>
                  </a:lnTo>
                  <a:lnTo>
                    <a:pt x="f566" y="f0"/>
                  </a:lnTo>
                  <a:lnTo>
                    <a:pt x="f567" y="f262"/>
                  </a:lnTo>
                  <a:lnTo>
                    <a:pt x="f568" y="f32"/>
                  </a:lnTo>
                  <a:lnTo>
                    <a:pt x="f569" y="f570"/>
                  </a:lnTo>
                  <a:lnTo>
                    <a:pt x="f571" y="f28"/>
                  </a:lnTo>
                  <a:lnTo>
                    <a:pt x="f572" y="f570"/>
                  </a:lnTo>
                  <a:lnTo>
                    <a:pt x="f573" y="f574"/>
                  </a:lnTo>
                  <a:lnTo>
                    <a:pt x="f575" y="f576"/>
                  </a:lnTo>
                  <a:lnTo>
                    <a:pt x="f577" y="f578"/>
                  </a:lnTo>
                  <a:lnTo>
                    <a:pt x="f579" y="f408"/>
                  </a:lnTo>
                  <a:lnTo>
                    <a:pt x="f580" y="f581"/>
                  </a:lnTo>
                  <a:lnTo>
                    <a:pt x="f582" y="f441"/>
                  </a:lnTo>
                  <a:lnTo>
                    <a:pt x="f583" y="f584"/>
                  </a:lnTo>
                  <a:lnTo>
                    <a:pt x="f585" y="f116"/>
                  </a:lnTo>
                  <a:lnTo>
                    <a:pt x="f586" y="f587"/>
                  </a:lnTo>
                  <a:lnTo>
                    <a:pt x="f588" y="f11"/>
                  </a:lnTo>
                  <a:lnTo>
                    <a:pt x="f589" y="f590"/>
                  </a:lnTo>
                  <a:lnTo>
                    <a:pt x="f591" y="f95"/>
                  </a:lnTo>
                  <a:lnTo>
                    <a:pt x="f592" y="f593"/>
                  </a:lnTo>
                  <a:lnTo>
                    <a:pt x="f594" y="f595"/>
                  </a:lnTo>
                  <a:lnTo>
                    <a:pt x="f596" y="f5"/>
                  </a:lnTo>
                  <a:lnTo>
                    <a:pt x="f597" y="f323"/>
                  </a:lnTo>
                  <a:lnTo>
                    <a:pt x="f598" y="f599"/>
                  </a:lnTo>
                  <a:lnTo>
                    <a:pt x="f600" y="f601"/>
                  </a:lnTo>
                  <a:lnTo>
                    <a:pt x="f602" y="f599"/>
                  </a:lnTo>
                  <a:lnTo>
                    <a:pt x="f603" y="f151"/>
                  </a:lnTo>
                  <a:lnTo>
                    <a:pt x="f604" y="f605"/>
                  </a:lnTo>
                  <a:lnTo>
                    <a:pt x="f606" y="f341"/>
                  </a:lnTo>
                  <a:lnTo>
                    <a:pt x="f607" y="f608"/>
                  </a:lnTo>
                  <a:lnTo>
                    <a:pt x="f609" y="f13"/>
                  </a:lnTo>
                  <a:lnTo>
                    <a:pt x="f610" y="f611"/>
                  </a:lnTo>
                  <a:lnTo>
                    <a:pt x="f612" y="f233"/>
                  </a:lnTo>
                  <a:lnTo>
                    <a:pt x="f613" y="f614"/>
                  </a:lnTo>
                  <a:lnTo>
                    <a:pt x="f615" y="f616"/>
                  </a:lnTo>
                  <a:lnTo>
                    <a:pt x="f617" y="f618"/>
                  </a:lnTo>
                  <a:lnTo>
                    <a:pt x="f619" y="f620"/>
                  </a:lnTo>
                  <a:lnTo>
                    <a:pt x="f621" y="f618"/>
                  </a:lnTo>
                  <a:lnTo>
                    <a:pt x="f622" y="f53"/>
                  </a:lnTo>
                  <a:lnTo>
                    <a:pt x="f623" y="f624"/>
                  </a:lnTo>
                  <a:lnTo>
                    <a:pt x="f625" y="f15"/>
                  </a:lnTo>
                  <a:lnTo>
                    <a:pt x="f626" y="f627"/>
                  </a:lnTo>
                  <a:lnTo>
                    <a:pt x="f628" y="f17"/>
                  </a:lnTo>
                  <a:lnTo>
                    <a:pt x="f629" y="f457"/>
                  </a:lnTo>
                  <a:lnTo>
                    <a:pt x="f630" y="f421"/>
                  </a:lnTo>
                  <a:lnTo>
                    <a:pt x="f631" y="f19"/>
                  </a:lnTo>
                  <a:lnTo>
                    <a:pt x="f632" y="f17"/>
                  </a:lnTo>
                  <a:lnTo>
                    <a:pt x="f633" y="f214"/>
                  </a:lnTo>
                  <a:lnTo>
                    <a:pt x="f634" y="f635"/>
                  </a:lnTo>
                  <a:lnTo>
                    <a:pt x="f636" y="f190"/>
                  </a:lnTo>
                  <a:lnTo>
                    <a:pt x="f637" y="f131"/>
                  </a:lnTo>
                  <a:lnTo>
                    <a:pt x="f638" y="f40"/>
                  </a:lnTo>
                  <a:lnTo>
                    <a:pt x="f639" y="f15"/>
                  </a:lnTo>
                  <a:lnTo>
                    <a:pt x="f640" y="f55"/>
                  </a:lnTo>
                  <a:lnTo>
                    <a:pt x="f641" y="f231"/>
                  </a:lnTo>
                  <a:lnTo>
                    <a:pt x="f642" y="f643"/>
                  </a:lnTo>
                  <a:lnTo>
                    <a:pt x="f644" y="f430"/>
                  </a:lnTo>
                  <a:lnTo>
                    <a:pt x="f645" y="f139"/>
                  </a:lnTo>
                  <a:lnTo>
                    <a:pt x="f646" y="f93"/>
                  </a:lnTo>
                  <a:lnTo>
                    <a:pt x="f647" y="f13"/>
                  </a:lnTo>
                  <a:lnTo>
                    <a:pt x="f648" y="f91"/>
                  </a:lnTo>
                  <a:lnTo>
                    <a:pt x="f649" y="f334"/>
                  </a:lnTo>
                  <a:lnTo>
                    <a:pt x="f650" y="f110"/>
                  </a:lnTo>
                  <a:lnTo>
                    <a:pt x="f651" y="f137"/>
                  </a:lnTo>
                  <a:lnTo>
                    <a:pt x="f652" y="f653"/>
                  </a:lnTo>
                  <a:lnTo>
                    <a:pt x="f654" y="f445"/>
                  </a:lnTo>
                  <a:lnTo>
                    <a:pt x="f655" y="f656"/>
                  </a:lnTo>
                  <a:lnTo>
                    <a:pt x="f657" y="f280"/>
                  </a:lnTo>
                  <a:lnTo>
                    <a:pt x="f658" y="f402"/>
                  </a:lnTo>
                  <a:lnTo>
                    <a:pt x="f659" y="f660"/>
                  </a:lnTo>
                  <a:lnTo>
                    <a:pt x="f661" y="f276"/>
                  </a:lnTo>
                  <a:lnTo>
                    <a:pt x="f662" y="f274"/>
                  </a:lnTo>
                  <a:lnTo>
                    <a:pt x="f663" y="f664"/>
                  </a:lnTo>
                  <a:lnTo>
                    <a:pt x="f665" y="f505"/>
                  </a:lnTo>
                  <a:lnTo>
                    <a:pt x="f666" y="f280"/>
                  </a:lnTo>
                  <a:lnTo>
                    <a:pt x="f667" y="f660"/>
                  </a:lnTo>
                  <a:lnTo>
                    <a:pt x="f668" y="f669"/>
                  </a:lnTo>
                  <a:lnTo>
                    <a:pt x="f670" y="f236"/>
                  </a:lnTo>
                  <a:lnTo>
                    <a:pt x="f671" y="f116"/>
                  </a:lnTo>
                  <a:lnTo>
                    <a:pt x="f672" y="f382"/>
                  </a:lnTo>
                  <a:lnTo>
                    <a:pt x="f673" y="f44"/>
                  </a:lnTo>
                  <a:lnTo>
                    <a:pt x="f674" y="f38"/>
                  </a:lnTo>
                  <a:lnTo>
                    <a:pt x="f675" y="f116"/>
                  </a:lnTo>
                  <a:lnTo>
                    <a:pt x="f676" y="f174"/>
                  </a:lnTo>
                  <a:lnTo>
                    <a:pt x="f677" y="f174"/>
                  </a:lnTo>
                  <a:lnTo>
                    <a:pt x="f678" y="f13"/>
                  </a:lnTo>
                  <a:lnTo>
                    <a:pt x="f679" y="f160"/>
                  </a:lnTo>
                  <a:lnTo>
                    <a:pt x="f680" y="f126"/>
                  </a:lnTo>
                  <a:lnTo>
                    <a:pt x="f681" y="f118"/>
                  </a:lnTo>
                  <a:lnTo>
                    <a:pt x="f682" y="f683"/>
                  </a:lnTo>
                  <a:lnTo>
                    <a:pt x="f684" y="f116"/>
                  </a:lnTo>
                  <a:lnTo>
                    <a:pt x="f685" y="f660"/>
                  </a:lnTo>
                  <a:lnTo>
                    <a:pt x="f686" y="f66"/>
                  </a:lnTo>
                  <a:lnTo>
                    <a:pt x="f687" y="f688"/>
                  </a:lnTo>
                  <a:lnTo>
                    <a:pt x="f689" y="f690"/>
                  </a:lnTo>
                  <a:lnTo>
                    <a:pt x="f691" y="f491"/>
                  </a:lnTo>
                  <a:lnTo>
                    <a:pt x="f692" y="f258"/>
                  </a:lnTo>
                  <a:lnTo>
                    <a:pt x="f693" y="f570"/>
                  </a:lnTo>
                  <a:lnTo>
                    <a:pt x="f694" y="f349"/>
                  </a:lnTo>
                  <a:lnTo>
                    <a:pt x="f695" y="f696"/>
                  </a:lnTo>
                  <a:lnTo>
                    <a:pt x="f697" y="f698"/>
                  </a:lnTo>
                  <a:lnTo>
                    <a:pt x="f699" y="f700"/>
                  </a:lnTo>
                  <a:lnTo>
                    <a:pt x="f701" y="f77"/>
                  </a:lnTo>
                  <a:lnTo>
                    <a:pt x="f702" y="f703"/>
                  </a:lnTo>
                  <a:lnTo>
                    <a:pt x="f704" y="f239"/>
                  </a:lnTo>
                  <a:lnTo>
                    <a:pt x="f705" y="f516"/>
                  </a:lnTo>
                  <a:lnTo>
                    <a:pt x="f706" y="f36"/>
                  </a:lnTo>
                  <a:lnTo>
                    <a:pt x="f707" y="f708"/>
                  </a:lnTo>
                  <a:lnTo>
                    <a:pt x="f709" y="f233"/>
                  </a:lnTo>
                  <a:lnTo>
                    <a:pt x="f710" y="f426"/>
                  </a:lnTo>
                  <a:lnTo>
                    <a:pt x="f711" y="f712"/>
                  </a:lnTo>
                  <a:lnTo>
                    <a:pt x="f713" y="f428"/>
                  </a:lnTo>
                  <a:lnTo>
                    <a:pt x="f714" y="f166"/>
                  </a:lnTo>
                  <a:lnTo>
                    <a:pt x="f715" y="f166"/>
                  </a:lnTo>
                  <a:lnTo>
                    <a:pt x="f716" y="f166"/>
                  </a:lnTo>
                  <a:lnTo>
                    <a:pt x="f717" y="f46"/>
                  </a:lnTo>
                  <a:lnTo>
                    <a:pt x="f718" y="f712"/>
                  </a:lnTo>
                  <a:lnTo>
                    <a:pt x="f719" y="f426"/>
                  </a:lnTo>
                  <a:lnTo>
                    <a:pt x="f720" y="f608"/>
                  </a:lnTo>
                  <a:lnTo>
                    <a:pt x="f721" y="f17"/>
                  </a:lnTo>
                  <a:lnTo>
                    <a:pt x="f722" y="f454"/>
                  </a:lnTo>
                  <a:lnTo>
                    <a:pt x="f723" y="f724"/>
                  </a:lnTo>
                  <a:lnTo>
                    <a:pt x="f725" y="f441"/>
                  </a:lnTo>
                  <a:lnTo>
                    <a:pt x="f726" y="f124"/>
                  </a:lnTo>
                  <a:lnTo>
                    <a:pt x="f727" y="f198"/>
                  </a:lnTo>
                  <a:lnTo>
                    <a:pt x="f728" y="f80"/>
                  </a:lnTo>
                  <a:lnTo>
                    <a:pt x="f729" y="f200"/>
                  </a:lnTo>
                  <a:lnTo>
                    <a:pt x="f730" y="f200"/>
                  </a:lnTo>
                  <a:lnTo>
                    <a:pt x="f731" y="f732"/>
                  </a:lnTo>
                  <a:lnTo>
                    <a:pt x="f733" y="f198"/>
                  </a:lnTo>
                  <a:lnTo>
                    <a:pt x="f734" y="f525"/>
                  </a:lnTo>
                  <a:lnTo>
                    <a:pt x="f735" y="f584"/>
                  </a:lnTo>
                  <a:lnTo>
                    <a:pt x="f736" y="f126"/>
                  </a:lnTo>
                  <a:lnTo>
                    <a:pt x="f737" y="f118"/>
                  </a:lnTo>
                  <a:lnTo>
                    <a:pt x="f738" y="f192"/>
                  </a:lnTo>
                  <a:lnTo>
                    <a:pt x="f739" y="f271"/>
                  </a:lnTo>
                  <a:lnTo>
                    <a:pt x="f740" y="f741"/>
                  </a:lnTo>
                  <a:lnTo>
                    <a:pt x="f742" y="f120"/>
                  </a:lnTo>
                  <a:lnTo>
                    <a:pt x="f743" y="f17"/>
                  </a:lnTo>
                  <a:lnTo>
                    <a:pt x="f744" y="f271"/>
                  </a:lnTo>
                  <a:lnTo>
                    <a:pt x="f745" y="f271"/>
                  </a:lnTo>
                  <a:lnTo>
                    <a:pt x="f746" y="f315"/>
                  </a:lnTo>
                  <a:lnTo>
                    <a:pt x="f747" y="f120"/>
                  </a:lnTo>
                  <a:lnTo>
                    <a:pt x="f748" y="f271"/>
                  </a:lnTo>
                  <a:lnTo>
                    <a:pt x="f749" y="f116"/>
                  </a:lnTo>
                  <a:lnTo>
                    <a:pt x="f750" y="f751"/>
                  </a:lnTo>
                  <a:lnTo>
                    <a:pt x="f752" y="f608"/>
                  </a:lnTo>
                  <a:lnTo>
                    <a:pt x="f753" y="f178"/>
                  </a:lnTo>
                  <a:lnTo>
                    <a:pt x="f754" y="f91"/>
                  </a:lnTo>
                  <a:lnTo>
                    <a:pt x="f755" y="f756"/>
                  </a:lnTo>
                  <a:lnTo>
                    <a:pt x="f757" y="f758"/>
                  </a:lnTo>
                  <a:lnTo>
                    <a:pt x="f759" y="f196"/>
                  </a:lnTo>
                  <a:lnTo>
                    <a:pt x="f760" y="f17"/>
                  </a:lnTo>
                  <a:lnTo>
                    <a:pt x="f761" y="f214"/>
                  </a:lnTo>
                  <a:lnTo>
                    <a:pt x="f762" y="f264"/>
                  </a:lnTo>
                  <a:lnTo>
                    <a:pt x="f763" y="f421"/>
                  </a:lnTo>
                  <a:lnTo>
                    <a:pt x="f764" y="f765"/>
                  </a:lnTo>
                  <a:lnTo>
                    <a:pt x="f766" y="f767"/>
                  </a:lnTo>
                  <a:lnTo>
                    <a:pt x="f768" y="f124"/>
                  </a:lnTo>
                  <a:lnTo>
                    <a:pt x="f769" y="f315"/>
                  </a:lnTo>
                  <a:lnTo>
                    <a:pt x="f770" y="f196"/>
                  </a:lnTo>
                  <a:lnTo>
                    <a:pt x="f771" y="f280"/>
                  </a:lnTo>
                  <a:lnTo>
                    <a:pt x="f772" y="f445"/>
                  </a:lnTo>
                  <a:lnTo>
                    <a:pt x="f773" y="f274"/>
                  </a:lnTo>
                  <a:lnTo>
                    <a:pt x="f774" y="f271"/>
                  </a:lnTo>
                  <a:lnTo>
                    <a:pt x="f775" y="f457"/>
                  </a:lnTo>
                  <a:lnTo>
                    <a:pt x="f776" y="f410"/>
                  </a:lnTo>
                  <a:lnTo>
                    <a:pt x="f777" y="f205"/>
                  </a:lnTo>
                  <a:lnTo>
                    <a:pt x="f778" y="f190"/>
                  </a:lnTo>
                  <a:lnTo>
                    <a:pt x="f779" y="f17"/>
                  </a:lnTo>
                  <a:lnTo>
                    <a:pt x="f780" y="f781"/>
                  </a:lnTo>
                  <a:lnTo>
                    <a:pt x="f782" y="f80"/>
                  </a:lnTo>
                  <a:lnTo>
                    <a:pt x="f783" y="f2"/>
                  </a:lnTo>
                  <a:lnTo>
                    <a:pt x="f784" y="f10"/>
                  </a:lnTo>
                  <a:lnTo>
                    <a:pt x="f785" y="f68"/>
                  </a:lnTo>
                  <a:lnTo>
                    <a:pt x="f786" y="f479"/>
                  </a:lnTo>
                  <a:lnTo>
                    <a:pt x="f787" y="f88"/>
                  </a:lnTo>
                  <a:lnTo>
                    <a:pt x="f788" y="f491"/>
                  </a:lnTo>
                  <a:lnTo>
                    <a:pt x="f789" y="f250"/>
                  </a:lnTo>
                  <a:lnTo>
                    <a:pt x="f790" y="f258"/>
                  </a:lnTo>
                  <a:lnTo>
                    <a:pt x="f791" y="f792"/>
                  </a:lnTo>
                  <a:lnTo>
                    <a:pt x="f793" y="f794"/>
                  </a:lnTo>
                  <a:lnTo>
                    <a:pt x="f795" y="f700"/>
                  </a:lnTo>
                  <a:lnTo>
                    <a:pt x="f796" y="f66"/>
                  </a:lnTo>
                  <a:lnTo>
                    <a:pt x="f797" y="f798"/>
                  </a:lnTo>
                  <a:lnTo>
                    <a:pt x="f799" y="f800"/>
                  </a:lnTo>
                  <a:lnTo>
                    <a:pt x="f801" y="f66"/>
                  </a:lnTo>
                  <a:lnTo>
                    <a:pt x="f802" y="f803"/>
                  </a:lnTo>
                  <a:lnTo>
                    <a:pt x="f804" y="f399"/>
                  </a:lnTo>
                  <a:lnTo>
                    <a:pt x="f805" y="f627"/>
                  </a:lnTo>
                  <a:lnTo>
                    <a:pt x="f806" y="f807"/>
                  </a:lnTo>
                  <a:lnTo>
                    <a:pt x="f808" y="f387"/>
                  </a:lnTo>
                  <a:lnTo>
                    <a:pt x="f809" y="f428"/>
                  </a:lnTo>
                  <a:lnTo>
                    <a:pt x="f810" y="f164"/>
                  </a:lnTo>
                  <a:lnTo>
                    <a:pt x="f811" y="f13"/>
                  </a:lnTo>
                  <a:lnTo>
                    <a:pt x="f812" y="f231"/>
                  </a:lnTo>
                  <a:lnTo>
                    <a:pt x="f813" y="f653"/>
                  </a:lnTo>
                  <a:lnTo>
                    <a:pt x="f814" y="f815"/>
                  </a:lnTo>
                  <a:lnTo>
                    <a:pt x="f816" y="f166"/>
                  </a:lnTo>
                  <a:lnTo>
                    <a:pt x="f817" y="f91"/>
                  </a:lnTo>
                  <a:lnTo>
                    <a:pt x="f818" y="f765"/>
                  </a:lnTo>
                  <a:lnTo>
                    <a:pt x="f819" y="f36"/>
                  </a:lnTo>
                  <a:lnTo>
                    <a:pt x="f820" y="f200"/>
                  </a:lnTo>
                  <a:lnTo>
                    <a:pt x="f821" y="f124"/>
                  </a:lnTo>
                  <a:lnTo>
                    <a:pt x="f822" y="f502"/>
                  </a:lnTo>
                  <a:lnTo>
                    <a:pt x="f823" y="f576"/>
                  </a:lnTo>
                  <a:lnTo>
                    <a:pt x="f824" y="f70"/>
                  </a:lnTo>
                  <a:lnTo>
                    <a:pt x="f825" y="f826"/>
                  </a:lnTo>
                  <a:lnTo>
                    <a:pt x="f827" y="f74"/>
                  </a:lnTo>
                  <a:lnTo>
                    <a:pt x="f828" y="f77"/>
                  </a:lnTo>
                  <a:lnTo>
                    <a:pt x="f829" y="f703"/>
                  </a:lnTo>
                  <a:lnTo>
                    <a:pt x="f830" y="f262"/>
                  </a:lnTo>
                  <a:lnTo>
                    <a:pt x="f831" y="f570"/>
                  </a:lnTo>
                  <a:lnTo>
                    <a:pt x="f832" y="f284"/>
                  </a:lnTo>
                  <a:lnTo>
                    <a:pt x="f833" y="f30"/>
                  </a:lnTo>
                  <a:lnTo>
                    <a:pt x="f834" y="f835"/>
                  </a:lnTo>
                  <a:lnTo>
                    <a:pt x="f836" y="f88"/>
                  </a:lnTo>
                  <a:lnTo>
                    <a:pt x="f837" y="f838"/>
                  </a:lnTo>
                  <a:lnTo>
                    <a:pt x="f839" y="f124"/>
                  </a:lnTo>
                  <a:lnTo>
                    <a:pt x="f840" y="f815"/>
                  </a:lnTo>
                  <a:lnTo>
                    <a:pt x="f841" y="f842"/>
                  </a:lnTo>
                  <a:lnTo>
                    <a:pt x="f843" y="f102"/>
                  </a:lnTo>
                  <a:lnTo>
                    <a:pt x="f844" y="f595"/>
                  </a:lnTo>
                  <a:lnTo>
                    <a:pt x="f845" y="f846"/>
                  </a:lnTo>
                  <a:lnTo>
                    <a:pt x="f847" y="f848"/>
                  </a:lnTo>
                  <a:lnTo>
                    <a:pt x="f849" y="f605"/>
                  </a:lnTo>
                  <a:lnTo>
                    <a:pt x="f850" y="f851"/>
                  </a:lnTo>
                  <a:lnTo>
                    <a:pt x="f852" y="f853"/>
                  </a:lnTo>
                  <a:lnTo>
                    <a:pt x="f854" y="f855"/>
                  </a:lnTo>
                  <a:lnTo>
                    <a:pt x="f856" y="f336"/>
                  </a:lnTo>
                  <a:lnTo>
                    <a:pt x="f857" y="f643"/>
                  </a:lnTo>
                  <a:lnTo>
                    <a:pt x="f858" y="f53"/>
                  </a:lnTo>
                  <a:lnTo>
                    <a:pt x="f859" y="f116"/>
                  </a:lnTo>
                  <a:lnTo>
                    <a:pt x="f860" y="f120"/>
                  </a:lnTo>
                  <a:lnTo>
                    <a:pt x="f861" y="f10"/>
                  </a:lnTo>
                  <a:lnTo>
                    <a:pt x="f862" y="f765"/>
                  </a:lnTo>
                  <a:lnTo>
                    <a:pt x="f863" y="f864"/>
                  </a:lnTo>
                  <a:lnTo>
                    <a:pt x="f865" y="f741"/>
                  </a:lnTo>
                  <a:lnTo>
                    <a:pt x="f866" y="f23"/>
                  </a:lnTo>
                  <a:lnTo>
                    <a:pt x="f867" y="f30"/>
                  </a:lnTo>
                  <a:lnTo>
                    <a:pt x="f868" y="f869"/>
                  </a:lnTo>
                  <a:lnTo>
                    <a:pt x="f870" y="f510"/>
                  </a:lnTo>
                  <a:lnTo>
                    <a:pt x="f871" y="f124"/>
                  </a:lnTo>
                  <a:lnTo>
                    <a:pt x="f872" y="f525"/>
                  </a:lnTo>
                  <a:lnTo>
                    <a:pt x="f873" y="f397"/>
                  </a:lnTo>
                  <a:lnTo>
                    <a:pt x="f874" y="f57"/>
                  </a:lnTo>
                  <a:lnTo>
                    <a:pt x="f875" y="f751"/>
                  </a:lnTo>
                  <a:lnTo>
                    <a:pt x="f876" y="f608"/>
                  </a:lnTo>
                  <a:lnTo>
                    <a:pt x="f877" y="f176"/>
                  </a:lnTo>
                  <a:lnTo>
                    <a:pt x="f878" y="f55"/>
                  </a:lnTo>
                  <a:lnTo>
                    <a:pt x="f879" y="f55"/>
                  </a:lnTo>
                  <a:lnTo>
                    <a:pt x="f880" y="f616"/>
                  </a:lnTo>
                </a:path>
              </a:pathLst>
            </a:custGeom>
            <a:noFill/>
            <a:ln w="18360">
              <a:solidFill>
                <a:srgbClr val="800000"/>
              </a:solidFill>
              <a:prstDash val="solid"/>
              <a:miter/>
            </a:ln>
          </p:spPr>
          <p:txBody>
            <a:bodyPr vert="horz" wrap="none" lIns="77727" tIns="38537" rIns="77727" bIns="38537" anchor="ctr" anchorCtr="0" compatLnSpc="1">
              <a:noAutofit/>
            </a:bodyPr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72" algn="l"/>
                  <a:tab pos="829544" algn="l"/>
                  <a:tab pos="1244315" algn="l"/>
                  <a:tab pos="1659087" algn="l"/>
                  <a:tab pos="2073859" algn="l"/>
                  <a:tab pos="2488630" algn="l"/>
                  <a:tab pos="2903403" algn="l"/>
                  <a:tab pos="3318175" algn="l"/>
                  <a:tab pos="3732947" algn="l"/>
                  <a:tab pos="4147718" algn="l"/>
                  <a:tab pos="4562490" algn="l"/>
                  <a:tab pos="4977261" algn="l"/>
                  <a:tab pos="5392034" algn="l"/>
                  <a:tab pos="5806805" algn="l"/>
                  <a:tab pos="6221578" algn="l"/>
                  <a:tab pos="6636349" algn="l"/>
                  <a:tab pos="7051121" algn="l"/>
                  <a:tab pos="7465893" algn="l"/>
                  <a:tab pos="7880665" algn="l"/>
                  <a:tab pos="8295437" algn="l"/>
                </a:tabLst>
              </a:pPr>
              <a:endPara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Droid Sans" pitchFamily="2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A83A314-4514-923A-D724-17229067C7D0}"/>
              </a:ext>
            </a:extLst>
          </p:cNvPr>
          <p:cNvSpPr txBox="1"/>
          <p:nvPr/>
        </p:nvSpPr>
        <p:spPr>
          <a:xfrm>
            <a:off x="799818" y="6247205"/>
            <a:ext cx="1076448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gének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0BBD03-09F8-FA18-818B-234A540ED31C}"/>
              </a:ext>
            </a:extLst>
          </p:cNvPr>
          <p:cNvSpPr txBox="1"/>
          <p:nvPr/>
        </p:nvSpPr>
        <p:spPr>
          <a:xfrm>
            <a:off x="506310" y="5415956"/>
            <a:ext cx="1519473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neuronok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F5C26F-D9FC-B48B-8691-B635022A782D}"/>
              </a:ext>
            </a:extLst>
          </p:cNvPr>
          <p:cNvSpPr txBox="1"/>
          <p:nvPr/>
        </p:nvSpPr>
        <p:spPr>
          <a:xfrm>
            <a:off x="378229" y="4496390"/>
            <a:ext cx="167256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viselkedés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E49296-FDD7-AE08-4253-31CEBB24BE64}"/>
              </a:ext>
            </a:extLst>
          </p:cNvPr>
          <p:cNvSpPr txBox="1"/>
          <p:nvPr/>
        </p:nvSpPr>
        <p:spPr>
          <a:xfrm>
            <a:off x="455533" y="3704952"/>
            <a:ext cx="1570250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algn="ctr" hangingPunct="0"/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környezet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FE619C-1412-B0D4-0B4C-A7A8E5DAF980}"/>
              </a:ext>
            </a:extLst>
          </p:cNvPr>
          <p:cNvSpPr txBox="1"/>
          <p:nvPr/>
        </p:nvSpPr>
        <p:spPr>
          <a:xfrm>
            <a:off x="1606474" y="32659"/>
            <a:ext cx="8580075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solidFill>
                  <a:srgbClr val="DDDDDD"/>
                </a:solidFill>
                <a:latin typeface="Liberation Sans" pitchFamily="18"/>
                <a:ea typeface="Microsoft YaHei" pitchFamily="2"/>
                <a:cs typeface="Arial" pitchFamily="2"/>
              </a:rPr>
              <a:t>időjárás - idegrendszer – gazdaság – ökológia – diagnosztika – kogníció – érzelmek - stb...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495036-F061-8C30-8D4B-945B9E057992}"/>
              </a:ext>
            </a:extLst>
          </p:cNvPr>
          <p:cNvSpPr txBox="1"/>
          <p:nvPr/>
        </p:nvSpPr>
        <p:spPr>
          <a:xfrm>
            <a:off x="299979" y="2971683"/>
            <a:ext cx="5798095" cy="56411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PROBLÉMA:</a:t>
            </a:r>
            <a:r>
              <a:rPr lang="hu-HU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nagyon sok komponens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kölcsönhatásban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áll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különféle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téri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és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idői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szinteken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,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sztochasztikus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zajt</a:t>
            </a:r>
            <a:r>
              <a:rPr lang="en-US" sz="1633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sz="1633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generálva</a:t>
            </a:r>
            <a:endParaRPr lang="en-US" sz="1633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F275F4-5EC8-5756-3A96-D71B464B9AC3}"/>
              </a:ext>
            </a:extLst>
          </p:cNvPr>
          <p:cNvSpPr txBox="1"/>
          <p:nvPr/>
        </p:nvSpPr>
        <p:spPr>
          <a:xfrm>
            <a:off x="6749592" y="2554093"/>
            <a:ext cx="5297863" cy="114427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MEGOLDÁS: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mérjük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a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kölcsönhatások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erősségének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és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számának</a:t>
            </a:r>
            <a:r>
              <a:rPr lang="hu-HU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változásait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és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fedezzük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fel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hogy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ezek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milyen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viszonyban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állnak</a:t>
            </a:r>
            <a:r>
              <a:rPr lang="hu-HU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megfigyelhető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jelenségekkel</a:t>
            </a:r>
            <a:endParaRPr lang="en-US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9C7276-0CF1-062C-5C80-3B967ED0FD7C}"/>
              </a:ext>
            </a:extLst>
          </p:cNvPr>
          <p:cNvSpPr txBox="1"/>
          <p:nvPr/>
        </p:nvSpPr>
        <p:spPr>
          <a:xfrm>
            <a:off x="10083325" y="5677970"/>
            <a:ext cx="2443071" cy="61335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hu-HU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Gilbert </a:t>
            </a:r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Gottlieb</a:t>
            </a:r>
            <a:endParaRPr lang="hu-HU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en-US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19</a:t>
            </a:r>
            <a:r>
              <a:rPr lang="hu-HU" dirty="0"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29 - 2006</a:t>
            </a:r>
            <a:endParaRPr lang="en-US" dirty="0"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60" name="Picture 5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5538578-7B09-A401-3A4A-BC1C134F7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84" y="3502347"/>
            <a:ext cx="1997996" cy="21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CE1180-65AE-5BA9-D220-F9E144BD146C}"/>
              </a:ext>
            </a:extLst>
          </p:cNvPr>
          <p:cNvSpPr/>
          <p:nvPr/>
        </p:nvSpPr>
        <p:spPr>
          <a:xfrm>
            <a:off x="3444823" y="453301"/>
            <a:ext cx="7030405" cy="501309"/>
          </a:xfrm>
          <a:custGeom>
            <a:avLst/>
            <a:gdLst>
              <a:gd name="f0" fmla="val 360"/>
              <a:gd name="f1" fmla="val 0"/>
              <a:gd name="f2" fmla="val 13011"/>
              <a:gd name="f3" fmla="val 736"/>
              <a:gd name="f4" fmla="val 13025"/>
              <a:gd name="f5" fmla="val 793"/>
              <a:gd name="f6" fmla="val 13038"/>
              <a:gd name="f7" fmla="val 851"/>
              <a:gd name="f8" fmla="val 13052"/>
              <a:gd name="f9" fmla="val 908"/>
              <a:gd name="f10" fmla="val 13070"/>
              <a:gd name="f11" fmla="val 969"/>
              <a:gd name="f12" fmla="val 13088"/>
              <a:gd name="f13" fmla="val 1031"/>
              <a:gd name="f14" fmla="val 13106"/>
              <a:gd name="f15" fmla="val 1094"/>
              <a:gd name="f16" fmla="val 13121"/>
              <a:gd name="f17" fmla="val 1047"/>
              <a:gd name="f18" fmla="val 13137"/>
              <a:gd name="f19" fmla="val 1003"/>
              <a:gd name="f20" fmla="val 13152"/>
              <a:gd name="f21" fmla="val 957"/>
              <a:gd name="f22" fmla="val 13172"/>
              <a:gd name="f23" fmla="val 904"/>
              <a:gd name="f24" fmla="val 13191"/>
              <a:gd name="f25" fmla="val 849"/>
              <a:gd name="f26" fmla="val 13211"/>
              <a:gd name="f27" fmla="val 796"/>
              <a:gd name="f28" fmla="val 13231"/>
              <a:gd name="f29" fmla="val 876"/>
              <a:gd name="f30" fmla="val 13251"/>
              <a:gd name="f31" fmla="val 954"/>
              <a:gd name="f32" fmla="val 13272"/>
              <a:gd name="f33" fmla="val 1032"/>
              <a:gd name="f34" fmla="val 13285"/>
              <a:gd name="f35" fmla="val 1093"/>
              <a:gd name="f36" fmla="val 13297"/>
              <a:gd name="f37" fmla="val 1153"/>
              <a:gd name="f38" fmla="val 13309"/>
              <a:gd name="f39" fmla="val 1214"/>
              <a:gd name="f40" fmla="val 13329"/>
              <a:gd name="f41" fmla="val 1180"/>
              <a:gd name="f42" fmla="val 13349"/>
              <a:gd name="f43" fmla="val 1146"/>
              <a:gd name="f44" fmla="val 13368"/>
              <a:gd name="f45" fmla="val 1112"/>
              <a:gd name="f46" fmla="val 13390"/>
              <a:gd name="f47" fmla="val 1197"/>
              <a:gd name="f48" fmla="val 13412"/>
              <a:gd name="f49" fmla="val 1280"/>
              <a:gd name="f50" fmla="val 13434"/>
              <a:gd name="f51" fmla="val 1365"/>
              <a:gd name="f52" fmla="val 13447"/>
              <a:gd name="f53" fmla="val 1421"/>
              <a:gd name="f54" fmla="val 13458"/>
              <a:gd name="f55" fmla="val 1476"/>
              <a:gd name="f56" fmla="val 13471"/>
              <a:gd name="f57" fmla="val 1532"/>
              <a:gd name="f58" fmla="val 13495"/>
              <a:gd name="f59" fmla="val 1405"/>
              <a:gd name="f60" fmla="val 13517"/>
              <a:gd name="f61" fmla="val 1276"/>
              <a:gd name="f62" fmla="val 13539"/>
              <a:gd name="f63" fmla="val 1149"/>
              <a:gd name="f64" fmla="val 13554"/>
              <a:gd name="f65" fmla="val 1089"/>
              <a:gd name="f66" fmla="val 13568"/>
              <a:gd name="f67" fmla="val 13582"/>
              <a:gd name="f68" fmla="val 971"/>
              <a:gd name="f69" fmla="val 13596"/>
              <a:gd name="f70" fmla="val 1007"/>
              <a:gd name="f71" fmla="val 13612"/>
              <a:gd name="f72" fmla="val 1042"/>
              <a:gd name="f73" fmla="val 13627"/>
              <a:gd name="f74" fmla="val 1077"/>
              <a:gd name="f75" fmla="val 13644"/>
              <a:gd name="f76" fmla="val 1019"/>
              <a:gd name="f77" fmla="val 13660"/>
              <a:gd name="f78" fmla="val 961"/>
              <a:gd name="f79" fmla="val 13676"/>
              <a:gd name="f80" fmla="val 13683"/>
              <a:gd name="f81" fmla="val 860"/>
              <a:gd name="f82" fmla="val 13691"/>
              <a:gd name="f83" fmla="val 817"/>
              <a:gd name="f84" fmla="val 13697"/>
              <a:gd name="f85" fmla="val 772"/>
              <a:gd name="f86" fmla="val 13715"/>
              <a:gd name="f87" fmla="val 826"/>
              <a:gd name="f88" fmla="val 13733"/>
              <a:gd name="f89" fmla="val 878"/>
              <a:gd name="f90" fmla="val 13751"/>
              <a:gd name="f91" fmla="val 932"/>
              <a:gd name="f92" fmla="val 13761"/>
              <a:gd name="f93" fmla="val 13771"/>
              <a:gd name="f94" fmla="val 884"/>
              <a:gd name="f95" fmla="val 13782"/>
              <a:gd name="f96" fmla="val 13799"/>
              <a:gd name="f97" fmla="val 788"/>
              <a:gd name="f98" fmla="val 13817"/>
              <a:gd name="f99" fmla="val 716"/>
              <a:gd name="f100" fmla="val 13834"/>
              <a:gd name="f101" fmla="val 644"/>
              <a:gd name="f102" fmla="val 13852"/>
              <a:gd name="f103" fmla="val 595"/>
              <a:gd name="f104" fmla="val 13869"/>
              <a:gd name="f105" fmla="val 547"/>
              <a:gd name="f106" fmla="val 13887"/>
              <a:gd name="f107" fmla="val 499"/>
              <a:gd name="f108" fmla="val 13897"/>
              <a:gd name="f109" fmla="val 525"/>
              <a:gd name="f110" fmla="val 13906"/>
              <a:gd name="f111" fmla="val 551"/>
              <a:gd name="f112" fmla="val 13916"/>
              <a:gd name="f113" fmla="val 577"/>
              <a:gd name="f114" fmla="val 13926"/>
              <a:gd name="f115" fmla="val 478"/>
              <a:gd name="f116" fmla="val 13937"/>
              <a:gd name="f117" fmla="val 378"/>
              <a:gd name="f118" fmla="val 13946"/>
              <a:gd name="f119" fmla="val 278"/>
              <a:gd name="f120" fmla="val 13953"/>
              <a:gd name="f121" fmla="val 361"/>
              <a:gd name="f122" fmla="val 13959"/>
              <a:gd name="f123" fmla="val 444"/>
              <a:gd name="f124" fmla="val 13967"/>
              <a:gd name="f125" fmla="val 13971"/>
              <a:gd name="f126" fmla="val 493"/>
              <a:gd name="f127" fmla="val 13976"/>
              <a:gd name="f128" fmla="val 458"/>
              <a:gd name="f129" fmla="val 13981"/>
              <a:gd name="f130" fmla="val 426"/>
              <a:gd name="f131" fmla="val 13983"/>
              <a:gd name="f132" fmla="val 457"/>
              <a:gd name="f133" fmla="val 13987"/>
              <a:gd name="f134" fmla="val 486"/>
              <a:gd name="f135" fmla="val 13989"/>
              <a:gd name="f136" fmla="val 517"/>
              <a:gd name="f137" fmla="val 13993"/>
              <a:gd name="f138" fmla="val 13996"/>
              <a:gd name="f139" fmla="val 454"/>
              <a:gd name="f140" fmla="val 14000"/>
              <a:gd name="f141" fmla="val 421"/>
              <a:gd name="f142" fmla="val 14003"/>
              <a:gd name="f143" fmla="val 14005"/>
              <a:gd name="f144" fmla="val 487"/>
              <a:gd name="f145" fmla="val 14008"/>
              <a:gd name="f146" fmla="val 519"/>
              <a:gd name="f147" fmla="val 14014"/>
              <a:gd name="f148" fmla="val 502"/>
              <a:gd name="f149" fmla="val 14017"/>
              <a:gd name="f150" fmla="val 483"/>
              <a:gd name="f151" fmla="val 14021"/>
              <a:gd name="f152" fmla="val 466"/>
              <a:gd name="f153" fmla="val 14024"/>
              <a:gd name="f154" fmla="val 14026"/>
              <a:gd name="f155" fmla="val 510"/>
              <a:gd name="f156" fmla="val 14027"/>
              <a:gd name="f157" fmla="val 532"/>
              <a:gd name="f158" fmla="val 14031"/>
              <a:gd name="f159" fmla="val 565"/>
              <a:gd name="f160" fmla="val 14036"/>
              <a:gd name="f161" fmla="val 598"/>
              <a:gd name="f162" fmla="val 14040"/>
              <a:gd name="f163" fmla="val 632"/>
              <a:gd name="f164" fmla="val 14046"/>
              <a:gd name="f165" fmla="val 613"/>
              <a:gd name="f166" fmla="val 14053"/>
              <a:gd name="f167" fmla="val 14059"/>
              <a:gd name="f168" fmla="val 576"/>
              <a:gd name="f169" fmla="val 14064"/>
              <a:gd name="f170" fmla="val 586"/>
              <a:gd name="f171" fmla="val 14069"/>
              <a:gd name="f172" fmla="val 597"/>
              <a:gd name="f173" fmla="val 14074"/>
              <a:gd name="f174" fmla="val 607"/>
              <a:gd name="f175" fmla="val 14085"/>
              <a:gd name="f176" fmla="val 570"/>
              <a:gd name="f177" fmla="val 14097"/>
              <a:gd name="f178" fmla="val 14107"/>
              <a:gd name="f179" fmla="val 494"/>
              <a:gd name="f180" fmla="val 14113"/>
              <a:gd name="f181" fmla="val 584"/>
              <a:gd name="f182" fmla="val 14118"/>
              <a:gd name="f183" fmla="val 674"/>
              <a:gd name="f184" fmla="val 14123"/>
              <a:gd name="f185" fmla="val 764"/>
              <a:gd name="f186" fmla="val 14131"/>
              <a:gd name="f187" fmla="val 822"/>
              <a:gd name="f188" fmla="val 14138"/>
              <a:gd name="f189" fmla="val 883"/>
              <a:gd name="f190" fmla="val 14145"/>
              <a:gd name="f191" fmla="val 942"/>
              <a:gd name="f192" fmla="val 14154"/>
              <a:gd name="f193" fmla="val 930"/>
              <a:gd name="f194" fmla="val 14163"/>
              <a:gd name="f195" fmla="val 920"/>
              <a:gd name="f196" fmla="val 14172"/>
              <a:gd name="f197" fmla="val 14176"/>
              <a:gd name="f198" fmla="val 916"/>
              <a:gd name="f199" fmla="val 14180"/>
              <a:gd name="f200" fmla="val 925"/>
              <a:gd name="f201" fmla="val 14185"/>
              <a:gd name="f202" fmla="val 934"/>
              <a:gd name="f203" fmla="val 14186"/>
              <a:gd name="f204" fmla="val 965"/>
              <a:gd name="f205" fmla="val 14188"/>
              <a:gd name="f206" fmla="val 998"/>
              <a:gd name="f207" fmla="val 14195"/>
              <a:gd name="f208" fmla="val 14200"/>
              <a:gd name="f209" fmla="val 983"/>
              <a:gd name="f210" fmla="val 14207"/>
              <a:gd name="f211" fmla="val 959"/>
              <a:gd name="f212" fmla="val 14209"/>
              <a:gd name="f213" fmla="val 960"/>
              <a:gd name="f214" fmla="val 14211"/>
              <a:gd name="f215" fmla="val 14214"/>
              <a:gd name="f216" fmla="val 962"/>
              <a:gd name="f217" fmla="val 14217"/>
              <a:gd name="f218" fmla="val 14220"/>
              <a:gd name="f219" fmla="val 1076"/>
              <a:gd name="f220" fmla="val 14224"/>
              <a:gd name="f221" fmla="val 1133"/>
              <a:gd name="f222" fmla="val 1049"/>
              <a:gd name="f223" fmla="val 14223"/>
              <a:gd name="f224" fmla="val 14229"/>
              <a:gd name="f225" fmla="val 14234"/>
              <a:gd name="f226" fmla="val 14240"/>
              <a:gd name="f227" fmla="val 14246"/>
              <a:gd name="f228" fmla="val 927"/>
              <a:gd name="f229" fmla="val 14253"/>
              <a:gd name="f230" fmla="val 896"/>
              <a:gd name="f231" fmla="val 14260"/>
              <a:gd name="f232" fmla="val 863"/>
              <a:gd name="f233" fmla="val 14263"/>
              <a:gd name="f234" fmla="val 886"/>
              <a:gd name="f235" fmla="val 14265"/>
              <a:gd name="f236" fmla="val 910"/>
              <a:gd name="f237" fmla="val 14267"/>
              <a:gd name="f238" fmla="val 933"/>
              <a:gd name="f239" fmla="val 14274"/>
              <a:gd name="f240" fmla="val 921"/>
              <a:gd name="f241" fmla="val 14282"/>
              <a:gd name="f242" fmla="val 909"/>
              <a:gd name="f243" fmla="val 14289"/>
              <a:gd name="f244" fmla="val 899"/>
              <a:gd name="f245" fmla="val 14298"/>
              <a:gd name="f246" fmla="val 832"/>
              <a:gd name="f247" fmla="val 14305"/>
              <a:gd name="f248" fmla="val 766"/>
              <a:gd name="f249" fmla="val 14312"/>
              <a:gd name="f250" fmla="val 699"/>
              <a:gd name="f251" fmla="val 14327"/>
              <a:gd name="f252" fmla="val 751"/>
              <a:gd name="f253" fmla="val 14343"/>
              <a:gd name="f254" fmla="val 803"/>
              <a:gd name="f255" fmla="val 14359"/>
              <a:gd name="f256" fmla="val 854"/>
              <a:gd name="f257" fmla="val 14383"/>
              <a:gd name="f258" fmla="val 734"/>
              <a:gd name="f259" fmla="val 14408"/>
              <a:gd name="f260" fmla="val 612"/>
              <a:gd name="f261" fmla="val 14433"/>
              <a:gd name="f262" fmla="val 490"/>
              <a:gd name="f263" fmla="val 14440"/>
              <a:gd name="f264" fmla="val 511"/>
              <a:gd name="f265" fmla="val 14447"/>
              <a:gd name="f266" fmla="val 534"/>
              <a:gd name="f267" fmla="val 14453"/>
              <a:gd name="f268" fmla="val 554"/>
              <a:gd name="f269" fmla="val 14456"/>
              <a:gd name="f270" fmla="val 506"/>
              <a:gd name="f271" fmla="val 14460"/>
              <a:gd name="f272" fmla="val 14464"/>
              <a:gd name="f273" fmla="val 412"/>
              <a:gd name="f274" fmla="val 14470"/>
              <a:gd name="f275" fmla="val 365"/>
              <a:gd name="f276" fmla="val 14478"/>
              <a:gd name="f277" fmla="val 319"/>
              <a:gd name="f278" fmla="val 14485"/>
              <a:gd name="f279" fmla="val 274"/>
              <a:gd name="f280" fmla="val 14489"/>
              <a:gd name="f281" fmla="val 304"/>
              <a:gd name="f282" fmla="val 14493"/>
              <a:gd name="f283" fmla="val 335"/>
              <a:gd name="f284" fmla="val 14497"/>
              <a:gd name="f285" fmla="val 364"/>
              <a:gd name="f286" fmla="val 14503"/>
              <a:gd name="f287" fmla="val 14510"/>
              <a:gd name="f288" fmla="val 358"/>
              <a:gd name="f289" fmla="val 14516"/>
              <a:gd name="f290" fmla="val 354"/>
              <a:gd name="f291" fmla="val 14526"/>
              <a:gd name="f292" fmla="val 325"/>
              <a:gd name="f293" fmla="val 14537"/>
              <a:gd name="f294" fmla="val 298"/>
              <a:gd name="f295" fmla="val 14547"/>
              <a:gd name="f296" fmla="val 271"/>
              <a:gd name="f297" fmla="val 14550"/>
              <a:gd name="f298" fmla="val 14553"/>
              <a:gd name="f299" fmla="val 324"/>
              <a:gd name="f300" fmla="val 14555"/>
              <a:gd name="f301" fmla="val 352"/>
              <a:gd name="f302" fmla="val 14562"/>
              <a:gd name="f303" fmla="val 14568"/>
              <a:gd name="f304" fmla="val 357"/>
              <a:gd name="f305" fmla="val 14575"/>
              <a:gd name="f306" fmla="val 359"/>
              <a:gd name="f307" fmla="val 14577"/>
              <a:gd name="f308" fmla="val 397"/>
              <a:gd name="f309" fmla="val 14579"/>
              <a:gd name="f310" fmla="val 435"/>
              <a:gd name="f311" fmla="val 14581"/>
              <a:gd name="f312" fmla="val 471"/>
              <a:gd name="f313" fmla="val 14593"/>
              <a:gd name="f314" fmla="val 14606"/>
              <a:gd name="f315" fmla="val 417"/>
              <a:gd name="f316" fmla="val 14618"/>
              <a:gd name="f317" fmla="val 388"/>
              <a:gd name="f318" fmla="val 14632"/>
              <a:gd name="f319" fmla="val 385"/>
              <a:gd name="f320" fmla="val 14645"/>
              <a:gd name="f321" fmla="val 380"/>
              <a:gd name="f322" fmla="val 14660"/>
              <a:gd name="f323" fmla="val 377"/>
              <a:gd name="f324" fmla="val 14691"/>
              <a:gd name="f325" fmla="val 431"/>
              <a:gd name="f326" fmla="val 14724"/>
              <a:gd name="f327" fmla="val 485"/>
              <a:gd name="f328" fmla="val 14756"/>
              <a:gd name="f329" fmla="val 539"/>
              <a:gd name="f330" fmla="val 14769"/>
              <a:gd name="f331" fmla="val 585"/>
              <a:gd name="f332" fmla="val 14782"/>
              <a:gd name="f333" fmla="val 630"/>
              <a:gd name="f334" fmla="val 14796"/>
              <a:gd name="f335" fmla="val 675"/>
              <a:gd name="f336" fmla="val 14815"/>
              <a:gd name="f337" fmla="val 658"/>
              <a:gd name="f338" fmla="val 14834"/>
              <a:gd name="f339" fmla="val 641"/>
              <a:gd name="f340" fmla="val 14853"/>
              <a:gd name="f341" fmla="val 623"/>
              <a:gd name="f342" fmla="val 14871"/>
              <a:gd name="f343" fmla="val 606"/>
              <a:gd name="f344" fmla="val 14888"/>
              <a:gd name="f345" fmla="val 589"/>
              <a:gd name="f346" fmla="val 14905"/>
              <a:gd name="f347" fmla="val 572"/>
              <a:gd name="f348" fmla="val 14911"/>
              <a:gd name="f349" fmla="val 605"/>
              <a:gd name="f350" fmla="val 14917"/>
              <a:gd name="f351" fmla="val 640"/>
              <a:gd name="f352" fmla="val 14923"/>
              <a:gd name="f353" fmla="val 673"/>
              <a:gd name="f354" fmla="val 14931"/>
              <a:gd name="f355" fmla="val 676"/>
              <a:gd name="f356" fmla="val 14939"/>
              <a:gd name="f357" fmla="val 678"/>
              <a:gd name="f358" fmla="val 14946"/>
              <a:gd name="f359" fmla="val 680"/>
              <a:gd name="f360" fmla="val 14953"/>
              <a:gd name="f361" fmla="val 708"/>
              <a:gd name="f362" fmla="val 14960"/>
              <a:gd name="f363" fmla="val 14968"/>
              <a:gd name="f364" fmla="val 14975"/>
              <a:gd name="f365" fmla="val 14982"/>
              <a:gd name="f366" fmla="val 707"/>
              <a:gd name="f367" fmla="val 14990"/>
              <a:gd name="f368" fmla="val 14997"/>
              <a:gd name="f369" fmla="val 15005"/>
              <a:gd name="f370" fmla="val 671"/>
              <a:gd name="f371" fmla="val 15011"/>
              <a:gd name="f372" fmla="val 666"/>
              <a:gd name="f373" fmla="val 15018"/>
              <a:gd name="f374" fmla="val 15025"/>
              <a:gd name="f375" fmla="val 593"/>
              <a:gd name="f376" fmla="val 15032"/>
              <a:gd name="f377" fmla="val 557"/>
              <a:gd name="f378" fmla="val 15039"/>
              <a:gd name="f379" fmla="val 579"/>
              <a:gd name="f380" fmla="val 15045"/>
              <a:gd name="f381" fmla="val 600"/>
              <a:gd name="f382" fmla="val 15052"/>
              <a:gd name="f383" fmla="val 15062"/>
              <a:gd name="f384" fmla="val 638"/>
              <a:gd name="f385" fmla="val 15071"/>
              <a:gd name="f386" fmla="val 652"/>
              <a:gd name="f387" fmla="val 15081"/>
              <a:gd name="f388" fmla="val 668"/>
              <a:gd name="f389" fmla="val 15084"/>
              <a:gd name="f390" fmla="val 625"/>
              <a:gd name="f391" fmla="val 15087"/>
              <a:gd name="f392" fmla="val 15090"/>
              <a:gd name="f393" fmla="val 543"/>
              <a:gd name="f394" fmla="val 15099"/>
              <a:gd name="f395" fmla="val 491"/>
              <a:gd name="f396" fmla="val 15107"/>
              <a:gd name="f397" fmla="val 440"/>
              <a:gd name="f398" fmla="val 15115"/>
              <a:gd name="f399" fmla="val 15125"/>
              <a:gd name="f400" fmla="val 416"/>
              <a:gd name="f401" fmla="val 15133"/>
              <a:gd name="f402" fmla="val 15142"/>
              <a:gd name="f403" fmla="val 15149"/>
              <a:gd name="f404" fmla="val 430"/>
              <a:gd name="f405" fmla="val 15156"/>
              <a:gd name="f406" fmla="val 389"/>
              <a:gd name="f407" fmla="val 15162"/>
              <a:gd name="f408" fmla="val 350"/>
              <a:gd name="f409" fmla="val 15167"/>
              <a:gd name="f410" fmla="val 341"/>
              <a:gd name="f411" fmla="val 15171"/>
              <a:gd name="f412" fmla="val 334"/>
              <a:gd name="f413" fmla="val 15176"/>
              <a:gd name="f414" fmla="val 326"/>
              <a:gd name="f415" fmla="val 15180"/>
              <a:gd name="f416" fmla="val 293"/>
              <a:gd name="f417" fmla="val 15185"/>
              <a:gd name="f418" fmla="val 259"/>
              <a:gd name="f419" fmla="val 15189"/>
              <a:gd name="f420" fmla="val 226"/>
              <a:gd name="f421" fmla="val 15194"/>
              <a:gd name="f422" fmla="val 249"/>
              <a:gd name="f423" fmla="val 15200"/>
              <a:gd name="f424" fmla="val 15205"/>
              <a:gd name="f425" fmla="val 294"/>
              <a:gd name="f426" fmla="val 15214"/>
              <a:gd name="f427" fmla="val 234"/>
              <a:gd name="f428" fmla="val 15223"/>
              <a:gd name="f429" fmla="val 175"/>
              <a:gd name="f430" fmla="val 15232"/>
              <a:gd name="f431" fmla="val 117"/>
              <a:gd name="f432" fmla="val 15243"/>
              <a:gd name="f433" fmla="val 77"/>
              <a:gd name="f434" fmla="val 15252"/>
              <a:gd name="f435" fmla="val 40"/>
              <a:gd name="f436" fmla="val 15262"/>
              <a:gd name="f437" fmla="val 15259"/>
              <a:gd name="f438" fmla="val 92"/>
              <a:gd name="f439" fmla="val 15255"/>
              <a:gd name="f440" fmla="val 181"/>
              <a:gd name="f441" fmla="val 15251"/>
              <a:gd name="f442" fmla="val 272"/>
              <a:gd name="f443" fmla="val 238"/>
              <a:gd name="f444" fmla="val 15267"/>
              <a:gd name="f445" fmla="val 204"/>
              <a:gd name="f446" fmla="val 15275"/>
              <a:gd name="f447" fmla="val 170"/>
              <a:gd name="f448" fmla="val 15279"/>
              <a:gd name="f449" fmla="val 15282"/>
              <a:gd name="f450" fmla="val 239"/>
              <a:gd name="f451" fmla="val 15286"/>
              <a:gd name="f452" fmla="val 273"/>
              <a:gd name="f453" fmla="val 15299"/>
              <a:gd name="f454" fmla="val 315"/>
              <a:gd name="f455" fmla="val 15310"/>
              <a:gd name="f456" fmla="val 15322"/>
              <a:gd name="f457" fmla="val 400"/>
              <a:gd name="f458" fmla="val 15337"/>
              <a:gd name="f459" fmla="val 368"/>
              <a:gd name="f460" fmla="val 15352"/>
              <a:gd name="f461" fmla="val 337"/>
              <a:gd name="f462" fmla="val 15367"/>
              <a:gd name="f463" fmla="val 306"/>
              <a:gd name="f464" fmla="val 15442"/>
              <a:gd name="f465" fmla="val 348"/>
              <a:gd name="f466" fmla="val 15516"/>
              <a:gd name="f467" fmla="val 391"/>
              <a:gd name="f468" fmla="val 15590"/>
              <a:gd name="f469" fmla="val 434"/>
              <a:gd name="f470" fmla="val 15614"/>
              <a:gd name="f471" fmla="val 15637"/>
              <a:gd name="f472" fmla="val 509"/>
              <a:gd name="f473" fmla="val 15661"/>
              <a:gd name="f474" fmla="val 546"/>
              <a:gd name="f475" fmla="val 15688"/>
              <a:gd name="f476" fmla="val 531"/>
              <a:gd name="f477" fmla="val 15717"/>
              <a:gd name="f478" fmla="val 515"/>
              <a:gd name="f479" fmla="val 15744"/>
              <a:gd name="f480" fmla="val 500"/>
              <a:gd name="f481" fmla="val 15776"/>
              <a:gd name="f482" fmla="val 463"/>
              <a:gd name="f483" fmla="val 15808"/>
              <a:gd name="f484" fmla="val 424"/>
              <a:gd name="f485" fmla="val 15840"/>
              <a:gd name="f486" fmla="val 387"/>
              <a:gd name="f487" fmla="val 15870"/>
              <a:gd name="f488" fmla="val 439"/>
              <a:gd name="f489" fmla="val 15900"/>
              <a:gd name="f490" fmla="val 492"/>
              <a:gd name="f491" fmla="val 15930"/>
              <a:gd name="f492" fmla="val 544"/>
              <a:gd name="f493" fmla="val 15992"/>
              <a:gd name="f494" fmla="val 549"/>
              <a:gd name="f495" fmla="val 16056"/>
              <a:gd name="f496" fmla="val 556"/>
              <a:gd name="f497" fmla="val 16119"/>
              <a:gd name="f498" fmla="val 561"/>
              <a:gd name="f499" fmla="val 16137"/>
              <a:gd name="f500" fmla="val 587"/>
              <a:gd name="f501" fmla="val 16155"/>
              <a:gd name="f502" fmla="val 16173"/>
              <a:gd name="f503" fmla="val 16195"/>
              <a:gd name="f504" fmla="val 611"/>
              <a:gd name="f505" fmla="val 16218"/>
              <a:gd name="f506" fmla="val 16240"/>
              <a:gd name="f507" fmla="val 555"/>
              <a:gd name="f508" fmla="val 16256"/>
              <a:gd name="f509" fmla="val 518"/>
              <a:gd name="f510" fmla="val 16273"/>
              <a:gd name="f511" fmla="val 480"/>
              <a:gd name="f512" fmla="val 16288"/>
              <a:gd name="f513" fmla="val 443"/>
              <a:gd name="f514" fmla="val 16297"/>
              <a:gd name="f515" fmla="val 476"/>
              <a:gd name="f516" fmla="val 16306"/>
              <a:gd name="f517" fmla="val 507"/>
              <a:gd name="f518" fmla="val 16314"/>
              <a:gd name="f519" fmla="val 540"/>
              <a:gd name="f520" fmla="val 16330"/>
              <a:gd name="f521" fmla="val 533"/>
              <a:gd name="f522" fmla="val 16345"/>
              <a:gd name="f523" fmla="val 527"/>
              <a:gd name="f524" fmla="val 16361"/>
              <a:gd name="f525" fmla="val 520"/>
              <a:gd name="f526" fmla="val 16369"/>
              <a:gd name="f527" fmla="val 16377"/>
              <a:gd name="f528" fmla="val 581"/>
              <a:gd name="f529" fmla="val 16385"/>
              <a:gd name="f530" fmla="val 16392"/>
              <a:gd name="f531" fmla="val 578"/>
              <a:gd name="f532" fmla="val 16398"/>
              <a:gd name="f533" fmla="val 16406"/>
              <a:gd name="f534" fmla="val 16418"/>
              <a:gd name="f535" fmla="val 482"/>
              <a:gd name="f536" fmla="val 16430"/>
              <a:gd name="f537" fmla="val 455"/>
              <a:gd name="f538" fmla="val 16442"/>
              <a:gd name="f539" fmla="val 427"/>
              <a:gd name="f540" fmla="val 16450"/>
              <a:gd name="f541" fmla="val 16459"/>
              <a:gd name="f542" fmla="val 488"/>
              <a:gd name="f543" fmla="val 16467"/>
              <a:gd name="f544" fmla="val 16481"/>
              <a:gd name="f545" fmla="val 542"/>
              <a:gd name="f546" fmla="val 16494"/>
              <a:gd name="f547" fmla="val 567"/>
              <a:gd name="f548" fmla="val 16507"/>
              <a:gd name="f549" fmla="val 16527"/>
              <a:gd name="f550" fmla="val 16546"/>
              <a:gd name="f551" fmla="val 568"/>
              <a:gd name="f552" fmla="val 16566"/>
              <a:gd name="f553" fmla="val 16619"/>
              <a:gd name="f554" fmla="val 582"/>
              <a:gd name="f555" fmla="val 16672"/>
              <a:gd name="f556" fmla="val 16725"/>
              <a:gd name="f557" fmla="val 633"/>
              <a:gd name="f558" fmla="val 16740"/>
              <a:gd name="f559" fmla="val 16756"/>
              <a:gd name="f560" fmla="val 16771"/>
              <a:gd name="f561" fmla="val 746"/>
              <a:gd name="f562" fmla="val 16795"/>
              <a:gd name="f563" fmla="val 731"/>
              <a:gd name="f564" fmla="val 16817"/>
              <a:gd name="f565" fmla="val 718"/>
              <a:gd name="f566" fmla="val 16839"/>
              <a:gd name="f567" fmla="val 703"/>
              <a:gd name="f568" fmla="val 16870"/>
              <a:gd name="f569" fmla="val 726"/>
              <a:gd name="f570" fmla="val 16899"/>
              <a:gd name="f571" fmla="val 749"/>
              <a:gd name="f572" fmla="val 16929"/>
              <a:gd name="f573" fmla="val 16940"/>
              <a:gd name="f574" fmla="val 743"/>
              <a:gd name="f575" fmla="val 16953"/>
              <a:gd name="f576" fmla="val 714"/>
              <a:gd name="f577" fmla="val 16966"/>
              <a:gd name="f578" fmla="val 685"/>
              <a:gd name="f579" fmla="val 16977"/>
              <a:gd name="f580" fmla="val 732"/>
              <a:gd name="f581" fmla="val 16989"/>
              <a:gd name="f582" fmla="val 779"/>
              <a:gd name="f583" fmla="val 17002"/>
              <a:gd name="f584" fmla="val 827"/>
              <a:gd name="f585" fmla="val 17013"/>
              <a:gd name="f586" fmla="val 833"/>
              <a:gd name="f587" fmla="val 17024"/>
              <a:gd name="f588" fmla="val 838"/>
              <a:gd name="f589" fmla="val 17035"/>
              <a:gd name="f590" fmla="val 844"/>
              <a:gd name="f591" fmla="val 17036"/>
              <a:gd name="f592" fmla="val 887"/>
              <a:gd name="f593" fmla="val 928"/>
              <a:gd name="f594" fmla="val 17046"/>
              <a:gd name="f595" fmla="val 17058"/>
              <a:gd name="f596" fmla="val 892"/>
              <a:gd name="f597" fmla="val 17068"/>
              <a:gd name="f598" fmla="val 17074"/>
              <a:gd name="f599" fmla="val 17079"/>
              <a:gd name="f600" fmla="val 852"/>
              <a:gd name="f601" fmla="val 17085"/>
              <a:gd name="f602" fmla="val 17088"/>
              <a:gd name="f603" fmla="val 816"/>
              <a:gd name="f604" fmla="val 17091"/>
              <a:gd name="f605" fmla="val 17095"/>
              <a:gd name="f606" fmla="val 17103"/>
              <a:gd name="f607" fmla="val 778"/>
              <a:gd name="f608" fmla="val 17111"/>
              <a:gd name="f609" fmla="val 811"/>
              <a:gd name="f610" fmla="val 17119"/>
              <a:gd name="f611" fmla="val 846"/>
              <a:gd name="f612" fmla="val 17126"/>
              <a:gd name="f613" fmla="val 17131"/>
              <a:gd name="f614" fmla="val 841"/>
              <a:gd name="f615" fmla="val 17137"/>
              <a:gd name="f616" fmla="val 837"/>
              <a:gd name="f617" fmla="val 17138"/>
              <a:gd name="f618" fmla="val 867"/>
              <a:gd name="f619" fmla="val 894"/>
              <a:gd name="f620" fmla="val 17139"/>
              <a:gd name="f621" fmla="val 922"/>
              <a:gd name="f622" fmla="val 17151"/>
              <a:gd name="f623" fmla="val 17162"/>
              <a:gd name="f624" fmla="val 847"/>
              <a:gd name="f625" fmla="val 17175"/>
              <a:gd name="f626" fmla="val 809"/>
              <a:gd name="f627" fmla="val 17190"/>
              <a:gd name="f628" fmla="val 773"/>
              <a:gd name="f629" fmla="val 17207"/>
              <a:gd name="f630" fmla="val 737"/>
              <a:gd name="f631" fmla="val 17223"/>
              <a:gd name="f632" fmla="val 702"/>
              <a:gd name="f633" fmla="val 17237"/>
              <a:gd name="f634" fmla="val 704"/>
              <a:gd name="f635" fmla="val 17251"/>
              <a:gd name="f636" fmla="val 17265"/>
              <a:gd name="f637" fmla="val 706"/>
              <a:gd name="f638" fmla="val 17282"/>
              <a:gd name="f639" fmla="val 698"/>
              <a:gd name="f640" fmla="val 17299"/>
              <a:gd name="f641" fmla="val 690"/>
              <a:gd name="f642" fmla="val 17316"/>
              <a:gd name="f643" fmla="val 683"/>
              <a:gd name="f644" fmla="val 17361"/>
              <a:gd name="f645" fmla="val 590"/>
              <a:gd name="f646" fmla="val 17406"/>
              <a:gd name="f647" fmla="val 498"/>
              <a:gd name="f648" fmla="val 17451"/>
              <a:gd name="f649" fmla="val 406"/>
              <a:gd name="f650" fmla="val 17458"/>
              <a:gd name="f651" fmla="val 349"/>
              <a:gd name="f652" fmla="val 17466"/>
              <a:gd name="f653" fmla="val 17474"/>
              <a:gd name="f654" fmla="val 237"/>
              <a:gd name="f655" fmla="val 17480"/>
              <a:gd name="f656" fmla="val 277"/>
              <a:gd name="f657" fmla="val 17487"/>
              <a:gd name="f658" fmla="val 17493"/>
              <a:gd name="f659" fmla="val 355"/>
              <a:gd name="f660" fmla="val 17496"/>
              <a:gd name="f661" fmla="val 353"/>
              <a:gd name="f662" fmla="val 17500"/>
              <a:gd name="f663" fmla="val 17503"/>
              <a:gd name="f664" fmla="val 17507"/>
              <a:gd name="f665" fmla="val 347"/>
              <a:gd name="f666" fmla="val 17511"/>
              <a:gd name="f667" fmla="val 17514"/>
              <a:gd name="f668" fmla="val 345"/>
              <a:gd name="f669" fmla="val 17520"/>
              <a:gd name="f670" fmla="val 309"/>
              <a:gd name="f671" fmla="val 17524"/>
              <a:gd name="f672" fmla="val 275"/>
              <a:gd name="f673" fmla="val 17528"/>
              <a:gd name="f674" fmla="val 17531"/>
              <a:gd name="f675" fmla="val 17533"/>
              <a:gd name="f676" fmla="val 17537"/>
              <a:gd name="f677" fmla="val 344"/>
              <a:gd name="f678" fmla="val 17544"/>
              <a:gd name="f679" fmla="val 17551"/>
              <a:gd name="f680" fmla="val 17560"/>
              <a:gd name="f681" fmla="val 351"/>
              <a:gd name="f682" fmla="val 17569"/>
              <a:gd name="f683" fmla="val 17579"/>
              <a:gd name="f684" fmla="val 297"/>
              <a:gd name="f685" fmla="val 17589"/>
              <a:gd name="f686" fmla="val 269"/>
              <a:gd name="f687" fmla="val 17595"/>
              <a:gd name="f688" fmla="val 17600"/>
              <a:gd name="f689" fmla="val 17606"/>
              <a:gd name="f690" fmla="val 17609"/>
              <a:gd name="f691" fmla="val 453"/>
              <a:gd name="f692" fmla="val 17612"/>
              <a:gd name="f693" fmla="val 513"/>
              <a:gd name="f694" fmla="val 17615"/>
              <a:gd name="f695" fmla="val 575"/>
              <a:gd name="f696" fmla="val 17636"/>
              <a:gd name="f697" fmla="val 548"/>
              <a:gd name="f698" fmla="val 17657"/>
              <a:gd name="f699" fmla="val 521"/>
              <a:gd name="f700" fmla="val 17678"/>
              <a:gd name="f701" fmla="val 17694"/>
              <a:gd name="f702" fmla="val 522"/>
              <a:gd name="f703" fmla="val 17711"/>
              <a:gd name="f704" fmla="val 553"/>
              <a:gd name="f705" fmla="val 17726"/>
              <a:gd name="f706" fmla="val 583"/>
              <a:gd name="f707" fmla="val 17760"/>
              <a:gd name="f708" fmla="val 653"/>
              <a:gd name="f709" fmla="val 17793"/>
              <a:gd name="f710" fmla="val 721"/>
              <a:gd name="f711" fmla="val 17827"/>
              <a:gd name="f712" fmla="val 791"/>
              <a:gd name="f713" fmla="val 17861"/>
              <a:gd name="f714" fmla="val 859"/>
              <a:gd name="f715" fmla="val 17895"/>
              <a:gd name="f716" fmla="val 17928"/>
              <a:gd name="f717" fmla="val 995"/>
              <a:gd name="f718" fmla="val 17944"/>
              <a:gd name="f719" fmla="val 1002"/>
              <a:gd name="f720" fmla="val 17960"/>
              <a:gd name="f721" fmla="val 1009"/>
              <a:gd name="f722" fmla="val 17976"/>
              <a:gd name="f723" fmla="val 1017"/>
              <a:gd name="f724" fmla="val 17992"/>
              <a:gd name="f725" fmla="val 1060"/>
              <a:gd name="f726" fmla="val 18010"/>
              <a:gd name="f727" fmla="val 1105"/>
              <a:gd name="f728" fmla="val 18028"/>
              <a:gd name="f729" fmla="val 18039"/>
              <a:gd name="f730" fmla="val 1187"/>
              <a:gd name="f731" fmla="val 18049"/>
              <a:gd name="f732" fmla="val 1225"/>
              <a:gd name="f733" fmla="val 18061"/>
              <a:gd name="f734" fmla="val 1263"/>
              <a:gd name="f735" fmla="val 18065"/>
              <a:gd name="f736" fmla="val 1241"/>
              <a:gd name="f737" fmla="val 18070"/>
              <a:gd name="f738" fmla="val 1217"/>
              <a:gd name="f739" fmla="val 18075"/>
              <a:gd name="f740" fmla="val 1195"/>
              <a:gd name="f741" fmla="val 18082"/>
              <a:gd name="f742" fmla="val 1174"/>
              <a:gd name="f743" fmla="val 18087"/>
              <a:gd name="f744" fmla="val 1155"/>
              <a:gd name="f745" fmla="val 18093"/>
              <a:gd name="f746" fmla="val 1137"/>
              <a:gd name="f747" fmla="val 18103"/>
              <a:gd name="f748" fmla="val 1161"/>
              <a:gd name="f749" fmla="val 18114"/>
              <a:gd name="f750" fmla="val 1185"/>
              <a:gd name="f751" fmla="val 18123"/>
              <a:gd name="f752" fmla="val 1210"/>
              <a:gd name="f753" fmla="val 18128"/>
              <a:gd name="f754" fmla="val 18132"/>
              <a:gd name="f755" fmla="val 1208"/>
              <a:gd name="f756" fmla="val 18135"/>
              <a:gd name="f757" fmla="val 1207"/>
              <a:gd name="f758" fmla="val 1251"/>
              <a:gd name="f759" fmla="val 18133"/>
              <a:gd name="f760" fmla="val 1296"/>
              <a:gd name="f761" fmla="val 1341"/>
              <a:gd name="f762" fmla="val 18140"/>
              <a:gd name="f763" fmla="val 1293"/>
              <a:gd name="f764" fmla="val 18150"/>
              <a:gd name="f765" fmla="val 1245"/>
              <a:gd name="f766" fmla="val 18159"/>
              <a:gd name="f767" fmla="val 18162"/>
              <a:gd name="f768" fmla="val 18166"/>
              <a:gd name="f769" fmla="val 1192"/>
              <a:gd name="f770" fmla="val 18170"/>
              <a:gd name="f771" fmla="val 1189"/>
              <a:gd name="f772" fmla="val 18174"/>
              <a:gd name="f773" fmla="val 1159"/>
              <a:gd name="f774" fmla="val 18178"/>
              <a:gd name="f775" fmla="val 1128"/>
              <a:gd name="f776" fmla="val 18182"/>
              <a:gd name="f777" fmla="val 1099"/>
              <a:gd name="f778" fmla="val 18193"/>
              <a:gd name="f779" fmla="val 1108"/>
              <a:gd name="f780" fmla="val 18204"/>
              <a:gd name="f781" fmla="val 1119"/>
              <a:gd name="f782" fmla="val 18215"/>
              <a:gd name="f783" fmla="val 18231"/>
              <a:gd name="f784" fmla="val 1130"/>
              <a:gd name="f785" fmla="val 18247"/>
              <a:gd name="f786" fmla="val 1132"/>
              <a:gd name="f787" fmla="val 18261"/>
              <a:gd name="f788" fmla="val 18280"/>
              <a:gd name="f789" fmla="val 1074"/>
              <a:gd name="f790" fmla="val 18300"/>
              <a:gd name="f791" fmla="val 1016"/>
              <a:gd name="f792" fmla="val 18319"/>
              <a:gd name="f793" fmla="val 958"/>
              <a:gd name="f794" fmla="val 18339"/>
              <a:gd name="f795" fmla="val 901"/>
              <a:gd name="f796" fmla="val 18359"/>
              <a:gd name="f797" fmla="val 845"/>
              <a:gd name="f798" fmla="val 18380"/>
              <a:gd name="f799" fmla="val 789"/>
              <a:gd name="f800" fmla="val 18394"/>
              <a:gd name="f801" fmla="val 808"/>
              <a:gd name="f802" fmla="val 18409"/>
              <a:gd name="f803" fmla="val 18423"/>
              <a:gd name="f804" fmla="val 18440"/>
              <a:gd name="f805" fmla="val 18458"/>
              <a:gd name="f806" fmla="val 825"/>
              <a:gd name="f807" fmla="val 18475"/>
              <a:gd name="f808" fmla="val 813"/>
              <a:gd name="f809" fmla="val 18493"/>
              <a:gd name="f810" fmla="val 829"/>
              <a:gd name="f811" fmla="val 18513"/>
              <a:gd name="f812" fmla="val 18531"/>
              <a:gd name="f813" fmla="val 858"/>
              <a:gd name="f814" fmla="val 18546"/>
              <a:gd name="f815" fmla="val 834"/>
              <a:gd name="f816" fmla="val 18561"/>
              <a:gd name="f817" fmla="val 18576"/>
              <a:gd name="f818" fmla="val 783"/>
              <a:gd name="f819" fmla="val 18595"/>
              <a:gd name="f820" fmla="val 754"/>
              <a:gd name="f821" fmla="val 18614"/>
              <a:gd name="f822" fmla="val 724"/>
              <a:gd name="f823" fmla="val 18632"/>
              <a:gd name="f824" fmla="val 693"/>
              <a:gd name="f825" fmla="val 18645"/>
              <a:gd name="f826" fmla="val 728"/>
              <a:gd name="f827" fmla="val 18658"/>
              <a:gd name="f828" fmla="val 763"/>
              <a:gd name="f829" fmla="val 18671"/>
              <a:gd name="f830" fmla="val 798"/>
              <a:gd name="f831" fmla="val 18683"/>
              <a:gd name="f832" fmla="val 18695"/>
              <a:gd name="f833" fmla="val 18707"/>
              <a:gd name="f834" fmla="val 888"/>
              <a:gd name="f835" fmla="val 18726"/>
              <a:gd name="f836" fmla="val 18744"/>
              <a:gd name="f837" fmla="val 18764"/>
              <a:gd name="f838" fmla="val 18776"/>
              <a:gd name="f839" fmla="val 18790"/>
              <a:gd name="f840" fmla="val 842"/>
              <a:gd name="f841" fmla="val 18803"/>
              <a:gd name="f842" fmla="val 18819"/>
              <a:gd name="f843" fmla="val 870"/>
              <a:gd name="f844" fmla="val 18834"/>
              <a:gd name="f845" fmla="val 903"/>
              <a:gd name="f846" fmla="val 18849"/>
              <a:gd name="f847" fmla="val 936"/>
              <a:gd name="f848" fmla="val 18859"/>
              <a:gd name="f849" fmla="val 973"/>
              <a:gd name="f850" fmla="val 18869"/>
              <a:gd name="f851" fmla="val 18878"/>
              <a:gd name="f852" fmla="val 18894"/>
              <a:gd name="f853" fmla="val 1044"/>
              <a:gd name="f854" fmla="val 18910"/>
              <a:gd name="f855" fmla="val 1045"/>
              <a:gd name="f856" fmla="val 18926"/>
              <a:gd name="f857" fmla="val 18938"/>
              <a:gd name="f858" fmla="val 1068"/>
              <a:gd name="f859" fmla="val 18950"/>
              <a:gd name="f860" fmla="val 18961"/>
              <a:gd name="f861" fmla="val 1111"/>
              <a:gd name="f862" fmla="val 18981"/>
              <a:gd name="f863" fmla="val 1145"/>
              <a:gd name="f864" fmla="val 19002"/>
              <a:gd name="f865" fmla="val 19022"/>
              <a:gd name="f866" fmla="val 1215"/>
              <a:gd name="f867" fmla="val 19028"/>
              <a:gd name="f868" fmla="val 19034"/>
              <a:gd name="f869" fmla="val 1268"/>
              <a:gd name="f870" fmla="val 19038"/>
              <a:gd name="f871" fmla="val 19050"/>
              <a:gd name="f872" fmla="val 1288"/>
              <a:gd name="f873" fmla="val 19062"/>
              <a:gd name="f874" fmla="val 1281"/>
              <a:gd name="f875" fmla="val 19073"/>
              <a:gd name="f876" fmla="val 1273"/>
              <a:gd name="f877" fmla="val 19081"/>
              <a:gd name="f878" fmla="val 1240"/>
              <a:gd name="f879" fmla="val 19087"/>
              <a:gd name="f880" fmla="val 19094"/>
              <a:gd name="f881" fmla="val 1175"/>
              <a:gd name="f882" fmla="val 19098"/>
              <a:gd name="f883" fmla="val 1213"/>
              <a:gd name="f884" fmla="val 19102"/>
              <a:gd name="f885" fmla="val 19106"/>
              <a:gd name="f886" fmla="val 1289"/>
              <a:gd name="f887" fmla="val 19109"/>
              <a:gd name="f888" fmla="val 1291"/>
              <a:gd name="f889" fmla="val 19113"/>
              <a:gd name="f890" fmla="val 19117"/>
              <a:gd name="f891" fmla="val 19120"/>
              <a:gd name="f892" fmla="val 1314"/>
              <a:gd name="f893" fmla="val 19122"/>
              <a:gd name="f894" fmla="val 1336"/>
              <a:gd name="f895" fmla="val 19126"/>
              <a:gd name="f896" fmla="val 1358"/>
              <a:gd name="f897" fmla="val 19128"/>
              <a:gd name="f898" fmla="val 1334"/>
              <a:gd name="f899" fmla="val 19132"/>
              <a:gd name="f900" fmla="val 1312"/>
              <a:gd name="f901" fmla="val 19135"/>
              <a:gd name="f902" fmla="val 19138"/>
              <a:gd name="f903" fmla="val 1286"/>
              <a:gd name="f904" fmla="val 19140"/>
              <a:gd name="f905" fmla="val 1285"/>
              <a:gd name="f906" fmla="val 19144"/>
              <a:gd name="f907" fmla="val 1283"/>
              <a:gd name="f908" fmla="val 19147"/>
              <a:gd name="f909" fmla="val 1252"/>
              <a:gd name="f910" fmla="val 19151"/>
              <a:gd name="f911" fmla="val 1219"/>
              <a:gd name="f912" fmla="val 19154"/>
              <a:gd name="f913" fmla="val 19158"/>
              <a:gd name="f914" fmla="val 19163"/>
              <a:gd name="f915" fmla="val 1235"/>
              <a:gd name="f916" fmla="val 19167"/>
              <a:gd name="f917" fmla="val 1260"/>
              <a:gd name="f918" fmla="val 19172"/>
              <a:gd name="f919" fmla="val 19177"/>
              <a:gd name="f920" fmla="val 19182"/>
              <a:gd name="f921" fmla="val 1232"/>
              <a:gd name="f922" fmla="val 19185"/>
              <a:gd name="f923" fmla="val 1182"/>
              <a:gd name="f924" fmla="val 19190"/>
              <a:gd name="f925" fmla="val 1131"/>
              <a:gd name="f926" fmla="val 19193"/>
              <a:gd name="f927" fmla="val 1079"/>
              <a:gd name="f928" fmla="val 19197"/>
              <a:gd name="f929" fmla="val 1109"/>
              <a:gd name="f930" fmla="val 19202"/>
              <a:gd name="f931" fmla="val 1138"/>
              <a:gd name="f932" fmla="val 19207"/>
              <a:gd name="f933" fmla="val 1166"/>
              <a:gd name="f934" fmla="val 19214"/>
              <a:gd name="f935" fmla="val 19222"/>
              <a:gd name="f936" fmla="val 19228"/>
              <a:gd name="f937" fmla="val 1082"/>
              <a:gd name="f938" fmla="val 19235"/>
              <a:gd name="f939" fmla="val 19241"/>
              <a:gd name="f940" fmla="val 1018"/>
              <a:gd name="f941" fmla="val 19248"/>
              <a:gd name="f942" fmla="val 986"/>
              <a:gd name="f943" fmla="val 19259"/>
              <a:gd name="f944" fmla="val 917"/>
              <a:gd name="f945" fmla="val 19271"/>
              <a:gd name="f946" fmla="val 19282"/>
              <a:gd name="f947" fmla="val 19289"/>
              <a:gd name="f948" fmla="val 19296"/>
              <a:gd name="f949" fmla="val 19302"/>
              <a:gd name="f950" fmla="val 866"/>
              <a:gd name="f951" fmla="val 19308"/>
              <a:gd name="f952" fmla="val 19314"/>
              <a:gd name="f953" fmla="val 679"/>
              <a:gd name="f954" fmla="val 19320"/>
              <a:gd name="f955" fmla="val 19329"/>
              <a:gd name="f956" fmla="val 524"/>
              <a:gd name="f957" fmla="val 19337"/>
              <a:gd name="f958" fmla="val 464"/>
              <a:gd name="f959" fmla="val 19345"/>
              <a:gd name="f960" fmla="val 404"/>
              <a:gd name="f961" fmla="val 19349"/>
              <a:gd name="f962" fmla="val 428"/>
              <a:gd name="f963" fmla="val 19353"/>
              <a:gd name="f964" fmla="val 451"/>
              <a:gd name="f965" fmla="val 19357"/>
              <a:gd name="f966" fmla="val 475"/>
              <a:gd name="f967" fmla="val 19362"/>
              <a:gd name="f968" fmla="val 19366"/>
              <a:gd name="f969" fmla="val 19371"/>
              <a:gd name="f970" fmla="val 449"/>
              <a:gd name="f971" fmla="val 19376"/>
              <a:gd name="f972" fmla="val 19381"/>
              <a:gd name="f973" fmla="val 438"/>
              <a:gd name="f974" fmla="val 19387"/>
              <a:gd name="f975" fmla="val 19388"/>
              <a:gd name="f976" fmla="val 393"/>
              <a:gd name="f977" fmla="val 19389"/>
              <a:gd name="f978" fmla="val 317"/>
              <a:gd name="f979" fmla="val 19394"/>
              <a:gd name="f980" fmla="val 19399"/>
              <a:gd name="f981" fmla="val 19405"/>
              <a:gd name="f982" fmla="val 19408"/>
              <a:gd name="f983" fmla="val 19411"/>
              <a:gd name="f984" fmla="val 19415"/>
              <a:gd name="f985" fmla="val 19417"/>
              <a:gd name="f986" fmla="val 414"/>
              <a:gd name="f987" fmla="val 19421"/>
              <a:gd name="f988" fmla="val 19423"/>
              <a:gd name="f989" fmla="val 19427"/>
              <a:gd name="f990" fmla="val 19430"/>
              <a:gd name="f991" fmla="val 415"/>
              <a:gd name="f992" fmla="val 19434"/>
              <a:gd name="f993" fmla="val 19437"/>
              <a:gd name="f994" fmla="val 19440"/>
              <a:gd name="f995" fmla="val 19443"/>
              <a:gd name="f996" fmla="val 303"/>
              <a:gd name="f997" fmla="val 19452"/>
              <a:gd name="f998" fmla="val 346"/>
              <a:gd name="f999" fmla="val 19461"/>
              <a:gd name="f1000" fmla="val 19471"/>
              <a:gd name="f1001" fmla="val 19478"/>
              <a:gd name="f1002" fmla="val 469"/>
              <a:gd name="f1003" fmla="val 19485"/>
              <a:gd name="f1004" fmla="val 19493"/>
              <a:gd name="f1005" fmla="val 545"/>
              <a:gd name="f1006" fmla="val 19502"/>
              <a:gd name="f1007" fmla="val 19510"/>
              <a:gd name="f1008" fmla="val 496"/>
              <a:gd name="f1009" fmla="val 19519"/>
              <a:gd name="f1010" fmla="val 472"/>
              <a:gd name="f1011" fmla="val 19532"/>
              <a:gd name="f1012" fmla="val 19543"/>
              <a:gd name="f1013" fmla="val 19556"/>
              <a:gd name="f1014" fmla="val 19557"/>
              <a:gd name="f1015" fmla="val 19558"/>
              <a:gd name="f1016" fmla="val 528"/>
              <a:gd name="f1017" fmla="val 19568"/>
              <a:gd name="f1018" fmla="val 514"/>
              <a:gd name="f1019" fmla="val 19579"/>
              <a:gd name="f1020" fmla="val 501"/>
              <a:gd name="f1021" fmla="val 19589"/>
              <a:gd name="f1022" fmla="val 19595"/>
              <a:gd name="f1023" fmla="val 538"/>
              <a:gd name="f1024" fmla="val 19600"/>
              <a:gd name="f1025" fmla="val 588"/>
              <a:gd name="f1026" fmla="val 19604"/>
              <a:gd name="f1027" fmla="val 19614"/>
              <a:gd name="f1028" fmla="val 19622"/>
              <a:gd name="f1029" fmla="val 19630"/>
              <a:gd name="f1030" fmla="val 19638"/>
              <a:gd name="f1031" fmla="val 19644"/>
              <a:gd name="f1032" fmla="val 720"/>
              <a:gd name="f1033" fmla="val 19650"/>
              <a:gd name="f1034" fmla="val 19666"/>
              <a:gd name="f1035" fmla="val 812"/>
              <a:gd name="f1036" fmla="val 19681"/>
              <a:gd name="f1037" fmla="val 907"/>
              <a:gd name="f1038" fmla="val 19697"/>
              <a:gd name="f1039" fmla="val 19700"/>
              <a:gd name="f1040" fmla="val 1059"/>
              <a:gd name="f1041" fmla="val 19704"/>
              <a:gd name="f1042" fmla="val 1116"/>
              <a:gd name="f1043" fmla="val 19707"/>
              <a:gd name="f1044" fmla="val 1173"/>
              <a:gd name="f1045" fmla="val 19719"/>
              <a:gd name="f1046" fmla="val 19731"/>
              <a:gd name="f1047" fmla="val 1177"/>
              <a:gd name="f1048" fmla="val 19744"/>
              <a:gd name="f1049" fmla="val 1179"/>
              <a:gd name="f1050" fmla="val 19753"/>
              <a:gd name="f1051" fmla="val 1205"/>
              <a:gd name="f1052" fmla="val 19763"/>
              <a:gd name="f1053" fmla="val 1231"/>
              <a:gd name="f1054" fmla="val 19772"/>
              <a:gd name="f1055" fmla="val 1255"/>
              <a:gd name="f1056" fmla="val 19778"/>
              <a:gd name="f1057" fmla="val 19784"/>
              <a:gd name="f1058" fmla="val 19790"/>
              <a:gd name="f1059" fmla="val 19796"/>
              <a:gd name="f1060" fmla="val 19801"/>
              <a:gd name="f1061" fmla="val 19807"/>
              <a:gd name="f1062" fmla="val 1323"/>
              <a:gd name="f1063" fmla="val 19813"/>
              <a:gd name="f1064" fmla="val 1332"/>
              <a:gd name="f1065" fmla="val 19820"/>
              <a:gd name="f1066" fmla="val 19827"/>
              <a:gd name="f1067" fmla="val 1352"/>
              <a:gd name="f1068" fmla="val 19834"/>
              <a:gd name="f1069" fmla="val 1384"/>
              <a:gd name="f1070" fmla="val 19841"/>
              <a:gd name="f1071" fmla="val 1417"/>
              <a:gd name="f1072" fmla="val 19848"/>
              <a:gd name="f1073" fmla="val 1450"/>
              <a:gd name="f1074" fmla="val 19857"/>
              <a:gd name="f1075" fmla="val 1432"/>
              <a:gd name="f1076" fmla="val 19864"/>
              <a:gd name="f1077" fmla="val 1413"/>
              <a:gd name="f1078" fmla="val 19872"/>
              <a:gd name="f1079" fmla="val 1394"/>
              <a:gd name="f1080" fmla="val 19884"/>
              <a:gd name="f1081" fmla="val 1362"/>
              <a:gd name="f1082" fmla="val 19894"/>
              <a:gd name="f1083" fmla="val 1331"/>
              <a:gd name="f1084" fmla="val 19905"/>
              <a:gd name="f1085" fmla="val 1298"/>
              <a:gd name="f1086" fmla="val 19912"/>
              <a:gd name="f1087" fmla="val 1338"/>
              <a:gd name="f1088" fmla="val 19919"/>
              <a:gd name="f1089" fmla="val 1380"/>
              <a:gd name="f1090" fmla="val 19927"/>
              <a:gd name="f1091" fmla="val 19939"/>
              <a:gd name="f1092" fmla="val 1449"/>
              <a:gd name="f1093" fmla="val 19952"/>
              <a:gd name="f1094" fmla="val 1477"/>
              <a:gd name="f1095" fmla="val 19965"/>
              <a:gd name="f1096" fmla="val 1503"/>
              <a:gd name="f1097" fmla="val 19974"/>
              <a:gd name="f1098" fmla="val 1478"/>
              <a:gd name="f1099" fmla="val 19983"/>
              <a:gd name="f1100" fmla="val 19992"/>
              <a:gd name="f1101" fmla="val 1425"/>
              <a:gd name="f1102" fmla="val 20004"/>
              <a:gd name="f1103" fmla="val 1397"/>
              <a:gd name="f1104" fmla="val 20017"/>
              <a:gd name="f1105" fmla="val 1372"/>
              <a:gd name="f1106" fmla="val 20028"/>
              <a:gd name="f1107" fmla="val 1344"/>
              <a:gd name="f1108" fmla="val 20034"/>
              <a:gd name="f1109" fmla="val 20041"/>
              <a:gd name="f1110" fmla="val 1388"/>
              <a:gd name="f1111" fmla="val 20047"/>
              <a:gd name="f1112" fmla="val 1409"/>
              <a:gd name="f1113" fmla="val 20052"/>
              <a:gd name="f1114" fmla="val 20058"/>
              <a:gd name="f1115" fmla="val 1400"/>
              <a:gd name="f1116" fmla="val 20065"/>
              <a:gd name="f1117" fmla="val 1395"/>
              <a:gd name="f1118" fmla="val 20072"/>
              <a:gd name="f1119" fmla="val 1428"/>
              <a:gd name="f1120" fmla="val 20077"/>
              <a:gd name="f1121" fmla="val 1459"/>
              <a:gd name="f1122" fmla="val 20084"/>
              <a:gd name="f1123" fmla="val 1492"/>
              <a:gd name="f1124" fmla="val 20089"/>
              <a:gd name="f1125" fmla="val 1444"/>
              <a:gd name="f1126" fmla="val 20094"/>
              <a:gd name="f1127" fmla="val 1396"/>
              <a:gd name="f1128" fmla="val 20100"/>
              <a:gd name="f1129" fmla="val 1348"/>
              <a:gd name="f1130" fmla="val 20110"/>
              <a:gd name="f1131" fmla="val 1279"/>
              <a:gd name="f1132" fmla="val 20121"/>
              <a:gd name="f1133" fmla="val 1211"/>
              <a:gd name="f1134" fmla="val 20132"/>
              <a:gd name="f1135" fmla="val 1142"/>
              <a:gd name="f1136" fmla="val 20141"/>
              <a:gd name="f1137" fmla="val 1163"/>
              <a:gd name="f1138" fmla="val 20152"/>
              <a:gd name="f1139" fmla="val 1184"/>
              <a:gd name="f1140" fmla="val 20161"/>
              <a:gd name="f1141" fmla="val 20200"/>
              <a:gd name="f1142" fmla="val 1081"/>
              <a:gd name="f1143" fmla="val 20239"/>
              <a:gd name="f1144" fmla="val 20279"/>
              <a:gd name="f1145" fmla="val 20289"/>
              <a:gd name="f1146" fmla="val 768"/>
              <a:gd name="f1147" fmla="val 20300"/>
              <a:gd name="f1148" fmla="val 700"/>
              <a:gd name="f1149" fmla="val 20311"/>
              <a:gd name="f1150" fmla="val 631"/>
              <a:gd name="f1151" fmla="val 20322"/>
              <a:gd name="f1152" fmla="val 650"/>
              <a:gd name="f1153" fmla="val 20332"/>
              <a:gd name="f1154" fmla="val 20342"/>
              <a:gd name="f1155" fmla="val 20348"/>
              <a:gd name="f1156" fmla="val 677"/>
              <a:gd name="f1157" fmla="val 20353"/>
              <a:gd name="f1158" fmla="val 20360"/>
              <a:gd name="f1159" fmla="val 20366"/>
              <a:gd name="f1160" fmla="val 20372"/>
              <a:gd name="f1161" fmla="val 643"/>
              <a:gd name="f1162" fmla="val 20377"/>
              <a:gd name="f1163" fmla="val 634"/>
              <a:gd name="f1164" fmla="val 20381"/>
              <a:gd name="f1165" fmla="val 603"/>
              <a:gd name="f1166" fmla="val 20384"/>
              <a:gd name="f1167" fmla="val 571"/>
              <a:gd name="f1168" fmla="val 20388"/>
              <a:gd name="f1169" fmla="val 20398"/>
              <a:gd name="f1170" fmla="val 20407"/>
              <a:gd name="f1171" fmla="val 20417"/>
              <a:gd name="f1172" fmla="val 20423"/>
              <a:gd name="f1173" fmla="val 642"/>
              <a:gd name="f1174" fmla="val 20432"/>
              <a:gd name="f1175" fmla="val 20440"/>
              <a:gd name="f1176" fmla="val 719"/>
              <a:gd name="f1177" fmla="val 20445"/>
              <a:gd name="f1178" fmla="val 20452"/>
              <a:gd name="f1179" fmla="val 20457"/>
              <a:gd name="f1180" fmla="val 602"/>
              <a:gd name="f1181" fmla="val 20466"/>
              <a:gd name="f1182" fmla="val 20473"/>
              <a:gd name="f1183" fmla="val 609"/>
              <a:gd name="f1184" fmla="val 20480"/>
              <a:gd name="f1185" fmla="val 20489"/>
              <a:gd name="f1186" fmla="val 594"/>
              <a:gd name="f1187" fmla="val 20499"/>
              <a:gd name="f1188" fmla="val 20509"/>
              <a:gd name="f1189" fmla="val 20515"/>
              <a:gd name="f1190" fmla="val 20522"/>
              <a:gd name="f1191" fmla="val 624"/>
              <a:gd name="f1192" fmla="val 20529"/>
              <a:gd name="f1193" fmla="val 657"/>
              <a:gd name="f1194" fmla="val 20537"/>
              <a:gd name="f1195" fmla="val 669"/>
              <a:gd name="f1196" fmla="val 20546"/>
              <a:gd name="f1197" fmla="val 20554"/>
              <a:gd name="f1198" fmla="val 695"/>
              <a:gd name="f1199" fmla="val 20572"/>
              <a:gd name="f1200" fmla="val 729"/>
              <a:gd name="f1201" fmla="val 20591"/>
              <a:gd name="f1202" fmla="val 20609"/>
              <a:gd name="f1203" fmla="val 799"/>
              <a:gd name="f1204" fmla="val 20631"/>
              <a:gd name="f1205" fmla="val 840"/>
              <a:gd name="f1206" fmla="val 20654"/>
              <a:gd name="f1207" fmla="val 882"/>
              <a:gd name="f1208" fmla="val 20675"/>
              <a:gd name="f1209" fmla="val 924"/>
              <a:gd name="f1210" fmla="val 20686"/>
              <a:gd name="f1211" fmla="val 940"/>
              <a:gd name="f1212" fmla="val 20696"/>
              <a:gd name="f1213" fmla="val 956"/>
              <a:gd name="f1214" fmla="val 20706"/>
              <a:gd name="f1215" fmla="val 970"/>
              <a:gd name="f1216" fmla="val 20716"/>
              <a:gd name="f1217" fmla="val 1025"/>
              <a:gd name="f1218" fmla="val 20726"/>
              <a:gd name="f1219" fmla="val 20735"/>
              <a:gd name="f1220" fmla="val 20744"/>
              <a:gd name="f1221" fmla="val 1100"/>
              <a:gd name="f1222" fmla="val 20754"/>
              <a:gd name="f1223" fmla="val 1066"/>
              <a:gd name="f1224" fmla="val 20763"/>
              <a:gd name="f1225" fmla="val 1033"/>
              <a:gd name="f1226" fmla="val 20773"/>
              <a:gd name="f1227" fmla="val 1039"/>
              <a:gd name="f1228" fmla="val 20783"/>
              <a:gd name="f1229" fmla="val 1046"/>
              <a:gd name="f1230" fmla="val 20791"/>
              <a:gd name="f1231" fmla="val 1051"/>
              <a:gd name="f1232" fmla="val 20799"/>
              <a:gd name="f1233" fmla="val 1008"/>
              <a:gd name="f1234" fmla="val 20807"/>
              <a:gd name="f1235" fmla="val 20815"/>
              <a:gd name="f1236" fmla="val 20824"/>
              <a:gd name="f1237" fmla="val 20833"/>
              <a:gd name="f1238" fmla="val 20843"/>
              <a:gd name="f1239" fmla="val 20850"/>
              <a:gd name="f1240" fmla="val 1065"/>
              <a:gd name="f1241" fmla="val 20859"/>
              <a:gd name="f1242" fmla="val 1063"/>
              <a:gd name="f1243" fmla="val 20867"/>
              <a:gd name="f1244" fmla="val 1062"/>
              <a:gd name="f1245" fmla="val 20876"/>
              <a:gd name="f1246" fmla="val 1102"/>
              <a:gd name="f1247" fmla="val 20886"/>
              <a:gd name="f1248" fmla="val 1141"/>
              <a:gd name="f1249" fmla="val 20895"/>
              <a:gd name="f1250" fmla="val 20901"/>
              <a:gd name="f1251" fmla="val 20907"/>
              <a:gd name="f1252" fmla="val 1085"/>
              <a:gd name="f1253" fmla="val 20914"/>
              <a:gd name="f1254" fmla="val 20928"/>
              <a:gd name="f1255" fmla="val 20943"/>
              <a:gd name="f1256" fmla="val 955"/>
              <a:gd name="f1257" fmla="val 20957"/>
              <a:gd name="f1258" fmla="val 914"/>
              <a:gd name="f1259" fmla="val 20966"/>
              <a:gd name="f1260" fmla="val 20973"/>
              <a:gd name="f1261" fmla="val 952"/>
              <a:gd name="f1262" fmla="val 20980"/>
              <a:gd name="f1263" fmla="val 20995"/>
              <a:gd name="f1264" fmla="val 953"/>
              <a:gd name="f1265" fmla="val 21009"/>
              <a:gd name="f1266" fmla="val 21024"/>
              <a:gd name="f1267" fmla="val 21052"/>
              <a:gd name="f1268" fmla="val 873"/>
              <a:gd name="f1269" fmla="val 21081"/>
              <a:gd name="f1270" fmla="val 21110"/>
              <a:gd name="f1271" fmla="val 794"/>
              <a:gd name="f1272" fmla="val 21125"/>
              <a:gd name="f1273" fmla="val 775"/>
              <a:gd name="f1274" fmla="val 21140"/>
              <a:gd name="f1275" fmla="val 758"/>
              <a:gd name="f1276" fmla="val 21153"/>
              <a:gd name="f1277" fmla="val 739"/>
              <a:gd name="f1278" fmla="val 21161"/>
              <a:gd name="f1279" fmla="val 21168"/>
              <a:gd name="f1280" fmla="val 21176"/>
              <a:gd name="f1281" fmla="val 21184"/>
              <a:gd name="f1282" fmla="val 802"/>
              <a:gd name="f1283" fmla="val 21194"/>
              <a:gd name="f1284" fmla="val 21202"/>
              <a:gd name="f1285" fmla="val 701"/>
              <a:gd name="f1286" fmla="val 21210"/>
              <a:gd name="f1287" fmla="val 696"/>
              <a:gd name="f1288" fmla="val 21219"/>
              <a:gd name="f1289" fmla="val 21226"/>
              <a:gd name="f1290" fmla="val 688"/>
              <a:gd name="f1291" fmla="val 21236"/>
              <a:gd name="f1292" fmla="val 661"/>
              <a:gd name="f1293" fmla="val 21245"/>
              <a:gd name="f1294" fmla="val 635"/>
              <a:gd name="f1295" fmla="val 21254"/>
              <a:gd name="f1296" fmla="val 608"/>
              <a:gd name="f1297" fmla="val 21262"/>
              <a:gd name="f1298" fmla="val 21271"/>
              <a:gd name="f1299" fmla="val 654"/>
              <a:gd name="f1300" fmla="val 21279"/>
              <a:gd name="f1301" fmla="val 21288"/>
              <a:gd name="f1302" fmla="val 21297"/>
              <a:gd name="f1303" fmla="val 681"/>
              <a:gd name="f1304" fmla="val 21306"/>
              <a:gd name="f1305" fmla="val 21315"/>
              <a:gd name="f1306" fmla="val 733"/>
              <a:gd name="f1307" fmla="val 21323"/>
              <a:gd name="f1308" fmla="val 782"/>
              <a:gd name="f1309" fmla="val 21331"/>
              <a:gd name="f1310" fmla="val 21343"/>
              <a:gd name="f1311" fmla="val 21354"/>
              <a:gd name="f1312" fmla="val 755"/>
              <a:gd name="f1313" fmla="val 21366"/>
              <a:gd name="f1314" fmla="val 715"/>
              <a:gd name="f1315" fmla="val 21377"/>
              <a:gd name="f1316" fmla="val 21388"/>
              <a:gd name="f1317" fmla="val 735"/>
              <a:gd name="f1318" fmla="val 21398"/>
              <a:gd name="f1319" fmla="val 21408"/>
              <a:gd name="f1320" fmla="val 727"/>
              <a:gd name="f1321" fmla="val 21420"/>
              <a:gd name="f1322" fmla="val 710"/>
              <a:gd name="f1323" fmla="val 21431"/>
              <a:gd name="f1324" fmla="val 691"/>
              <a:gd name="f1325" fmla="val 21445"/>
              <a:gd name="f1326" fmla="val 738"/>
              <a:gd name="f1327" fmla="val 21460"/>
              <a:gd name="f1328" fmla="val 785"/>
              <a:gd name="f1329" fmla="val 21475"/>
              <a:gd name="f1330" fmla="val 21489"/>
              <a:gd name="f1331" fmla="val 848"/>
              <a:gd name="f1332" fmla="val 21505"/>
              <a:gd name="f1333" fmla="val 21519"/>
              <a:gd name="f1334" fmla="val 874"/>
              <a:gd name="f1335" fmla="val 21535"/>
              <a:gd name="f1336" fmla="val 919"/>
              <a:gd name="f1337" fmla="val 21551"/>
              <a:gd name="f1338" fmla="val 963"/>
              <a:gd name="f1339" fmla="val 21567"/>
              <a:gd name="f1340" fmla="val 1006"/>
              <a:gd name="f1341" fmla="val 21582"/>
              <a:gd name="f1342" fmla="val 981"/>
              <a:gd name="f1343" fmla="val 21598"/>
              <a:gd name="f1344" fmla="val 21613"/>
              <a:gd name="f1345" fmla="val 21631"/>
              <a:gd name="f1346" fmla="val 21650"/>
              <a:gd name="f1347" fmla="val 21668"/>
              <a:gd name="f1348" fmla="val 797"/>
              <a:gd name="f1349" fmla="val 21682"/>
              <a:gd name="f1350" fmla="val 21697"/>
              <a:gd name="f1351" fmla="val 906"/>
              <a:gd name="f1352" fmla="val 21711"/>
              <a:gd name="f1353" fmla="val 21731"/>
              <a:gd name="f1354" fmla="val 935"/>
              <a:gd name="f1355" fmla="val 21751"/>
              <a:gd name="f1356" fmla="val 21770"/>
              <a:gd name="f1357" fmla="val 21784"/>
              <a:gd name="f1358" fmla="val 912"/>
              <a:gd name="f1359" fmla="val 21798"/>
              <a:gd name="f1360" fmla="val 21813"/>
              <a:gd name="f1361" fmla="val 968"/>
              <a:gd name="f1362" fmla="val 21846"/>
              <a:gd name="f1363" fmla="val 943"/>
              <a:gd name="f1364" fmla="val 21881"/>
              <a:gd name="f1365" fmla="val 918"/>
              <a:gd name="f1366" fmla="val 21915"/>
              <a:gd name="f1367" fmla="val 893"/>
              <a:gd name="f1368" fmla="val 21950"/>
              <a:gd name="f1369" fmla="val 21984"/>
              <a:gd name="f1370" fmla="val 22019"/>
              <a:gd name="f1371" fmla="val 22088"/>
              <a:gd name="f1372" fmla="val 22157"/>
              <a:gd name="f1373" fmla="val 22226"/>
              <a:gd name="f1374" fmla="val 22237"/>
              <a:gd name="f1375" fmla="val 22247"/>
              <a:gd name="f1376" fmla="val 946"/>
              <a:gd name="f1377" fmla="val 22258"/>
              <a:gd name="f1378" fmla="val 982"/>
              <a:gd name="f1379" fmla="val 22266"/>
              <a:gd name="f1380" fmla="val 22275"/>
              <a:gd name="f1381" fmla="val 22282"/>
              <a:gd name="f1382" fmla="val 864"/>
              <a:gd name="f1383" fmla="val 22293"/>
              <a:gd name="f1384" fmla="val 22303"/>
              <a:gd name="f1385" fmla="val 800"/>
              <a:gd name="f1386" fmla="val 22312"/>
              <a:gd name="f1387" fmla="val 22320"/>
              <a:gd name="f1388" fmla="val 22328"/>
              <a:gd name="f1389" fmla="val 836"/>
              <a:gd name="f1390" fmla="val 22336"/>
              <a:gd name="f1391" fmla="val 868"/>
              <a:gd name="f1392" fmla="val 22355"/>
              <a:gd name="f1393" fmla="val 22372"/>
              <a:gd name="f1394" fmla="val 880"/>
              <a:gd name="f1395" fmla="val 22389"/>
              <a:gd name="f1396" fmla="val 885"/>
              <a:gd name="f1397" fmla="val 22403"/>
              <a:gd name="f1398" fmla="val 22418"/>
              <a:gd name="f1399" fmla="val 22432"/>
              <a:gd name="f1400" fmla="val 1028"/>
              <a:gd name="f1401" fmla="val 22451"/>
              <a:gd name="f1402" fmla="val 1001"/>
              <a:gd name="f1403" fmla="val 22471"/>
              <a:gd name="f1404" fmla="val 975"/>
              <a:gd name="f1405" fmla="val 22491"/>
              <a:gd name="f1406" fmla="val 948"/>
              <a:gd name="f1407" fmla="val 22507"/>
              <a:gd name="f1408" fmla="val 22524"/>
              <a:gd name="f1409" fmla="val 976"/>
              <a:gd name="f1410" fmla="val 22540"/>
              <a:gd name="f1411" fmla="val 991"/>
              <a:gd name="f1412" fmla="val 22572"/>
              <a:gd name="f1413" fmla="val 1021"/>
              <a:gd name="f1414" fmla="val 22605"/>
              <a:gd name="f1415" fmla="val 1053"/>
              <a:gd name="f1416" fmla="val 22638"/>
              <a:gd name="f1417" fmla="val 1083"/>
              <a:gd name="f1418" fmla="val 22673"/>
              <a:gd name="f1419" fmla="val 1078"/>
              <a:gd name="f1420" fmla="val 22709"/>
              <a:gd name="f1421" fmla="val 22745"/>
              <a:gd name="f1422" fmla="val 1072"/>
              <a:gd name="f1423" fmla="val 22759"/>
              <a:gd name="f1424" fmla="val 1120"/>
              <a:gd name="f1425" fmla="val 22773"/>
              <a:gd name="f1426" fmla="val 1167"/>
              <a:gd name="f1427" fmla="val 22787"/>
              <a:gd name="f1428" fmla="val 22807"/>
              <a:gd name="f1429" fmla="val 22829"/>
              <a:gd name="f1430" fmla="val 22849"/>
              <a:gd name="f1431" fmla="val 1326"/>
              <a:gd name="f1432" fmla="val 22864"/>
              <a:gd name="f1433" fmla="val 1309"/>
              <a:gd name="f1434" fmla="val 22878"/>
              <a:gd name="f1435" fmla="val 1292"/>
              <a:gd name="f1436" fmla="val 22893"/>
              <a:gd name="f1437" fmla="val 1275"/>
              <a:gd name="f1438" fmla="val 22913"/>
              <a:gd name="f1439" fmla="val 1257"/>
              <a:gd name="f1440" fmla="val 22934"/>
              <a:gd name="f1441" fmla="val 22955"/>
              <a:gd name="f1442" fmla="val 1223"/>
              <a:gd name="f1443" fmla="val 22962"/>
              <a:gd name="f1444" fmla="val 1247"/>
              <a:gd name="f1445" fmla="val 22970"/>
              <a:gd name="f1446" fmla="val 1270"/>
              <a:gd name="f1447" fmla="val 22977"/>
              <a:gd name="f1448" fmla="val 1294"/>
              <a:gd name="f1449" fmla="val 22987"/>
              <a:gd name="f1450" fmla="val 1315"/>
              <a:gd name="f1451" fmla="val 22996"/>
              <a:gd name="f1452" fmla="val 23007"/>
              <a:gd name="f1453" fmla="val 1359"/>
              <a:gd name="f1454" fmla="val 23016"/>
              <a:gd name="f1455" fmla="val 1335"/>
              <a:gd name="f1456" fmla="val 23026"/>
              <a:gd name="f1457" fmla="val 1313"/>
              <a:gd name="f1458" fmla="val 23036"/>
              <a:gd name="f1459" fmla="val 23053"/>
              <a:gd name="f1460" fmla="val 1258"/>
              <a:gd name="f1461" fmla="val 23069"/>
              <a:gd name="f1462" fmla="val 1228"/>
              <a:gd name="f1463" fmla="val 23084"/>
              <a:gd name="f1464" fmla="val 23096"/>
              <a:gd name="f1465" fmla="val 1221"/>
              <a:gd name="f1466" fmla="val 23108"/>
              <a:gd name="f1467" fmla="val 1246"/>
              <a:gd name="f1468" fmla="val 23121"/>
              <a:gd name="f1469" fmla="val 23139"/>
              <a:gd name="f1470" fmla="val 23159"/>
              <a:gd name="f1471" fmla="val 23178"/>
              <a:gd name="f1472" fmla="val 23194"/>
              <a:gd name="f1473" fmla="val 1310"/>
              <a:gd name="f1474" fmla="val 23210"/>
              <a:gd name="f1475" fmla="val 23227"/>
              <a:gd name="f1476" fmla="val 1264"/>
              <a:gd name="f1477" fmla="val 23250"/>
              <a:gd name="f1478" fmla="val 1242"/>
              <a:gd name="f1479" fmla="val 23275"/>
              <a:gd name="f1480" fmla="val 1222"/>
              <a:gd name="f1481" fmla="val 23299"/>
              <a:gd name="f1482" fmla="val 1202"/>
              <a:gd name="f1483" fmla="val 29"/>
              <a:gd name="f1484" fmla="val 1004"/>
              <a:gd name="f1485" fmla="val 58"/>
              <a:gd name="f1486" fmla="val 87"/>
              <a:gd name="f1487" fmla="val 122"/>
              <a:gd name="f1488" fmla="val 1070"/>
              <a:gd name="f1489" fmla="val 158"/>
              <a:gd name="f1490" fmla="val 194"/>
              <a:gd name="f1491" fmla="val 231"/>
              <a:gd name="f1492" fmla="val 267"/>
              <a:gd name="f1493" fmla="val 1144"/>
              <a:gd name="f1494" fmla="val 305"/>
              <a:gd name="f1495" fmla="val 1156"/>
              <a:gd name="f1496" fmla="val 1086"/>
              <a:gd name="f1497" fmla="val 446"/>
              <a:gd name="f1498" fmla="val 1052"/>
              <a:gd name="f1499" fmla="val 461"/>
              <a:gd name="f1500" fmla="val 1020"/>
              <a:gd name="f1501" fmla="val 505"/>
              <a:gd name="f1502" fmla="val 526"/>
              <a:gd name="f1503" fmla="val 1188"/>
              <a:gd name="f1504" fmla="val 592"/>
              <a:gd name="f1505" fmla="val 1150"/>
              <a:gd name="f1506" fmla="val 617"/>
              <a:gd name="f1507" fmla="val 1113"/>
              <a:gd name="f1508" fmla="val 777"/>
              <a:gd name="f1509" fmla="val 1000"/>
              <a:gd name="f1510" fmla="val 913"/>
              <a:gd name="f1511" fmla="val 1061"/>
              <a:gd name="f1512" fmla="val 814"/>
              <a:gd name="f1513" fmla="val 1075"/>
              <a:gd name="f1514" fmla="val 780"/>
              <a:gd name="f1515" fmla="val 747"/>
              <a:gd name="f1516" fmla="val 1101"/>
              <a:gd name="f1517" fmla="val 770"/>
              <a:gd name="f1518" fmla="val 1125"/>
              <a:gd name="f1519" fmla="val 1140"/>
              <a:gd name="f1520" fmla="val 1168"/>
              <a:gd name="f1521" fmla="val 1181"/>
              <a:gd name="f1522" fmla="val 877"/>
              <a:gd name="f1523" fmla="val 1227"/>
              <a:gd name="f1524" fmla="val 1265"/>
              <a:gd name="f1525" fmla="val 1284"/>
              <a:gd name="f1526" fmla="val 1304"/>
              <a:gd name="f1527" fmla="val 1322"/>
              <a:gd name="f1528" fmla="val 1370"/>
              <a:gd name="f1529" fmla="val 828"/>
              <a:gd name="f1530" fmla="val 1418"/>
              <a:gd name="f1531" fmla="val 1465"/>
              <a:gd name="f1532" fmla="val 1495"/>
              <a:gd name="f1533" fmla="val 1524"/>
              <a:gd name="f1534" fmla="val 897"/>
              <a:gd name="f1535" fmla="val 1553"/>
              <a:gd name="f1536" fmla="val 1580"/>
              <a:gd name="f1537" fmla="val 1607"/>
              <a:gd name="f1538" fmla="val 891"/>
              <a:gd name="f1539" fmla="val 1634"/>
              <a:gd name="f1540" fmla="val 1653"/>
              <a:gd name="f1541" fmla="val 818"/>
              <a:gd name="f1542" fmla="val 1671"/>
              <a:gd name="f1543" fmla="val 761"/>
              <a:gd name="f1544" fmla="val 1689"/>
              <a:gd name="f1545" fmla="val 1712"/>
              <a:gd name="f1546" fmla="val 752"/>
              <a:gd name="f1547" fmla="val 1733"/>
              <a:gd name="f1548" fmla="val 1755"/>
              <a:gd name="f1549" fmla="val 853"/>
              <a:gd name="f1550" fmla="val 1768"/>
              <a:gd name="f1551" fmla="val 1780"/>
              <a:gd name="f1552" fmla="val 895"/>
              <a:gd name="f1553" fmla="val 1792"/>
              <a:gd name="f1554" fmla="val 1808"/>
              <a:gd name="f1555" fmla="val 1824"/>
              <a:gd name="f1556" fmla="val 1840"/>
              <a:gd name="f1557" fmla="val 1861"/>
              <a:gd name="f1558" fmla="val 1883"/>
              <a:gd name="f1559" fmla="val 1906"/>
              <a:gd name="f1560" fmla="val 767"/>
              <a:gd name="f1561" fmla="val 1912"/>
              <a:gd name="f1562" fmla="val 1919"/>
              <a:gd name="f1563" fmla="val 1925"/>
              <a:gd name="f1564" fmla="val 1929"/>
              <a:gd name="f1565" fmla="val 692"/>
              <a:gd name="f1566" fmla="val 1932"/>
              <a:gd name="f1567" fmla="val 723"/>
              <a:gd name="f1568" fmla="val 1934"/>
              <a:gd name="f1569" fmla="val 1939"/>
              <a:gd name="f1570" fmla="val 1944"/>
              <a:gd name="f1571" fmla="val 1949"/>
              <a:gd name="f1572" fmla="val 1955"/>
              <a:gd name="f1573" fmla="val 1960"/>
              <a:gd name="f1574" fmla="val 1966"/>
              <a:gd name="f1575" fmla="val 1971"/>
              <a:gd name="f1576" fmla="val 1976"/>
              <a:gd name="f1577" fmla="val 1981"/>
              <a:gd name="f1578" fmla="val 753"/>
              <a:gd name="f1579" fmla="val 1985"/>
              <a:gd name="f1580" fmla="val 1992"/>
              <a:gd name="f1581" fmla="val 757"/>
              <a:gd name="f1582" fmla="val 1998"/>
              <a:gd name="f1583" fmla="val 759"/>
              <a:gd name="f1584" fmla="val 2003"/>
              <a:gd name="f1585" fmla="val 2009"/>
              <a:gd name="f1586" fmla="val 646"/>
              <a:gd name="f1587" fmla="val 2014"/>
              <a:gd name="f1588" fmla="val 2021"/>
              <a:gd name="f1589" fmla="val 655"/>
              <a:gd name="f1590" fmla="val 2028"/>
              <a:gd name="f1591" fmla="val 722"/>
              <a:gd name="f1592" fmla="val 2034"/>
              <a:gd name="f1593" fmla="val 2046"/>
              <a:gd name="f1594" fmla="val 2059"/>
              <a:gd name="f1595" fmla="val 2072"/>
              <a:gd name="f1596" fmla="val 2090"/>
              <a:gd name="f1597" fmla="val 2109"/>
              <a:gd name="f1598" fmla="val 898"/>
              <a:gd name="f1599" fmla="val 2127"/>
              <a:gd name="f1600" fmla="val 900"/>
              <a:gd name="f1601" fmla="val 2172"/>
              <a:gd name="f1602" fmla="val 972"/>
              <a:gd name="f1603" fmla="val 2215"/>
              <a:gd name="f1604" fmla="val 2259"/>
              <a:gd name="f1605" fmla="val 1115"/>
              <a:gd name="f1606" fmla="val 2272"/>
              <a:gd name="f1607" fmla="val 2283"/>
              <a:gd name="f1608" fmla="val 2295"/>
              <a:gd name="f1609" fmla="val 2306"/>
              <a:gd name="f1610" fmla="val 1129"/>
              <a:gd name="f1611" fmla="val 2317"/>
              <a:gd name="f1612" fmla="val 2328"/>
              <a:gd name="f1613" fmla="val 1220"/>
              <a:gd name="f1614" fmla="val 2341"/>
              <a:gd name="f1615" fmla="val 2353"/>
              <a:gd name="f1616" fmla="val 1249"/>
              <a:gd name="f1617" fmla="val 2365"/>
              <a:gd name="f1618" fmla="val 2377"/>
              <a:gd name="f1619" fmla="val 2388"/>
              <a:gd name="f1620" fmla="val 1327"/>
              <a:gd name="f1621" fmla="val 2400"/>
              <a:gd name="f1622" fmla="val 2416"/>
              <a:gd name="f1623" fmla="val 1350"/>
              <a:gd name="f1624" fmla="val 2431"/>
              <a:gd name="f1625" fmla="val 1340"/>
              <a:gd name="f1626" fmla="val 2446"/>
              <a:gd name="f1627" fmla="val 1330"/>
              <a:gd name="f1628" fmla="val 2462"/>
              <a:gd name="f1629" fmla="val 1308"/>
              <a:gd name="f1630" fmla="val 2478"/>
              <a:gd name="f1631" fmla="val 2494"/>
              <a:gd name="f1632" fmla="val 2508"/>
              <a:gd name="f1633" fmla="val 1299"/>
              <a:gd name="f1634" fmla="val 2521"/>
              <a:gd name="f1635" fmla="val 2536"/>
              <a:gd name="f1636" fmla="val 2550"/>
              <a:gd name="f1637" fmla="val 2566"/>
              <a:gd name="f1638" fmla="val 1445"/>
              <a:gd name="f1639" fmla="val 2580"/>
              <a:gd name="f1640" fmla="val 1480"/>
              <a:gd name="f1641" fmla="val 2597"/>
              <a:gd name="f1642" fmla="val 1448"/>
              <a:gd name="f1643" fmla="val 2616"/>
              <a:gd name="f1644" fmla="val 1415"/>
              <a:gd name="f1645" fmla="val 2634"/>
              <a:gd name="f1646" fmla="val 1383"/>
              <a:gd name="f1647" fmla="val 2654"/>
              <a:gd name="f1648" fmla="val 1356"/>
              <a:gd name="f1649" fmla="val 2674"/>
              <a:gd name="f1650" fmla="val 2694"/>
              <a:gd name="f1651" fmla="val 1305"/>
              <a:gd name="f1652" fmla="val 2709"/>
              <a:gd name="f1653" fmla="val 2725"/>
              <a:gd name="f1654" fmla="val 2741"/>
              <a:gd name="f1655" fmla="val 2760"/>
              <a:gd name="f1656" fmla="val 2780"/>
              <a:gd name="f1657" fmla="val 1342"/>
              <a:gd name="f1658" fmla="val 2799"/>
              <a:gd name="f1659" fmla="val 2817"/>
              <a:gd name="f1660" fmla="val 2835"/>
              <a:gd name="f1661" fmla="val 1360"/>
              <a:gd name="f1662" fmla="val 2853"/>
              <a:gd name="f1663" fmla="val 1375"/>
              <a:gd name="f1664" fmla="val 2876"/>
              <a:gd name="f1665" fmla="val 2900"/>
              <a:gd name="f1666" fmla="val 1295"/>
              <a:gd name="f1667" fmla="val 2922"/>
              <a:gd name="f1668" fmla="val 1256"/>
              <a:gd name="f1669" fmla="val 2947"/>
              <a:gd name="f1670" fmla="val 1203"/>
              <a:gd name="f1671" fmla="val 2974"/>
              <a:gd name="f1672" fmla="val 1152"/>
              <a:gd name="f1673" fmla="val 2999"/>
              <a:gd name="f1674" fmla="val 3019"/>
              <a:gd name="f1675" fmla="val 3037"/>
              <a:gd name="f1676" fmla="val 1124"/>
              <a:gd name="f1677" fmla="val 3056"/>
              <a:gd name="f1678" fmla="val 1135"/>
              <a:gd name="f1679" fmla="val 3087"/>
              <a:gd name="f1680" fmla="val 3118"/>
              <a:gd name="f1681" fmla="val 1080"/>
              <a:gd name="f1682" fmla="val 3149"/>
              <a:gd name="f1683" fmla="val 3177"/>
              <a:gd name="f1684" fmla="val 1071"/>
              <a:gd name="f1685" fmla="val 3205"/>
              <a:gd name="f1686" fmla="val 1090"/>
              <a:gd name="f1687" fmla="val 3233"/>
              <a:gd name="f1688" fmla="val 3258"/>
              <a:gd name="f1689" fmla="val 3282"/>
              <a:gd name="f1690" fmla="val 1013"/>
              <a:gd name="f1691" fmla="val 3306"/>
              <a:gd name="f1692" fmla="val 3318"/>
              <a:gd name="f1693" fmla="val 929"/>
              <a:gd name="f1694" fmla="val 3329"/>
              <a:gd name="f1695" fmla="val 3341"/>
              <a:gd name="f1696" fmla="val 3351"/>
              <a:gd name="f1697" fmla="val 3362"/>
              <a:gd name="f1698" fmla="val 3372"/>
              <a:gd name="f1699" fmla="val 951"/>
              <a:gd name="f1700" fmla="val 3392"/>
              <a:gd name="f1701" fmla="val 3410"/>
              <a:gd name="f1702" fmla="val 3430"/>
              <a:gd name="f1703" fmla="val 3444"/>
              <a:gd name="f1704" fmla="val 989"/>
              <a:gd name="f1705" fmla="val 3459"/>
              <a:gd name="f1706" fmla="val 3473"/>
              <a:gd name="f1707" fmla="val 1064"/>
              <a:gd name="f1708" fmla="val 3490"/>
              <a:gd name="f1709" fmla="val 1037"/>
              <a:gd name="f1710" fmla="val 3508"/>
              <a:gd name="f1711" fmla="val 1012"/>
              <a:gd name="f1712" fmla="val 3527"/>
              <a:gd name="f1713" fmla="val 984"/>
              <a:gd name="f1714" fmla="val 3540"/>
              <a:gd name="f1715" fmla="val 992"/>
              <a:gd name="f1716" fmla="val 3553"/>
              <a:gd name="f1717" fmla="val 997"/>
              <a:gd name="f1718" fmla="val 3567"/>
              <a:gd name="f1719" fmla="val 3576"/>
              <a:gd name="f1720" fmla="val 3585"/>
              <a:gd name="f1721" fmla="val 3593"/>
              <a:gd name="f1722" fmla="val 3602"/>
              <a:gd name="f1723" fmla="val 3611"/>
              <a:gd name="f1724" fmla="val 3620"/>
              <a:gd name="f1725" fmla="val 1030"/>
              <a:gd name="f1726" fmla="val 3625"/>
              <a:gd name="f1727" fmla="val 3631"/>
              <a:gd name="f1728" fmla="val 3636"/>
              <a:gd name="f1729" fmla="val 3643"/>
              <a:gd name="f1730" fmla="val 1022"/>
              <a:gd name="f1731" fmla="val 3649"/>
              <a:gd name="f1732" fmla="val 3654"/>
              <a:gd name="f1733" fmla="val 3659"/>
              <a:gd name="f1734" fmla="val 3662"/>
              <a:gd name="f1735" fmla="val 3667"/>
              <a:gd name="f1736" fmla="val 3671"/>
              <a:gd name="f1737" fmla="val 1029"/>
              <a:gd name="f1738" fmla="val 3676"/>
              <a:gd name="f1739" fmla="val 3681"/>
              <a:gd name="f1740" fmla="val 1024"/>
              <a:gd name="f1741" fmla="val 3686"/>
              <a:gd name="f1742" fmla="val 3691"/>
              <a:gd name="f1743" fmla="val 3694"/>
              <a:gd name="f1744" fmla="val 3697"/>
              <a:gd name="f1745" fmla="val 1054"/>
              <a:gd name="f1746" fmla="val 3702"/>
              <a:gd name="f1747" fmla="val 3705"/>
              <a:gd name="f1748" fmla="val 3711"/>
              <a:gd name="f1749" fmla="val 3717"/>
              <a:gd name="f1750" fmla="val 3723"/>
              <a:gd name="f1751" fmla="val 3728"/>
              <a:gd name="f1752" fmla="val 967"/>
              <a:gd name="f1753" fmla="val 3732"/>
              <a:gd name="f1754" fmla="val 3737"/>
              <a:gd name="f1755" fmla="val 3741"/>
              <a:gd name="f1756" fmla="val 3746"/>
              <a:gd name="f1757" fmla="val 926"/>
              <a:gd name="f1758" fmla="val 3749"/>
              <a:gd name="f1759" fmla="val 3760"/>
              <a:gd name="f1760" fmla="val 3769"/>
              <a:gd name="f1761" fmla="val 3779"/>
              <a:gd name="f1762" fmla="val 3789"/>
              <a:gd name="f1763" fmla="val 781"/>
              <a:gd name="f1764" fmla="val 3798"/>
              <a:gd name="f1765" fmla="val 3809"/>
              <a:gd name="f1766" fmla="val 697"/>
              <a:gd name="f1767" fmla="val 3820"/>
              <a:gd name="f1768" fmla="val 649"/>
              <a:gd name="f1769" fmla="val 3832"/>
              <a:gd name="f1770" fmla="val 599"/>
              <a:gd name="f1771" fmla="val 3845"/>
              <a:gd name="f1772" fmla="val 3857"/>
              <a:gd name="f1773" fmla="val 3869"/>
              <a:gd name="f1774" fmla="val 3882"/>
              <a:gd name="f1775" fmla="val 3887"/>
              <a:gd name="f1776" fmla="val 394"/>
              <a:gd name="f1777" fmla="val 3891"/>
              <a:gd name="f1778" fmla="val 3896"/>
              <a:gd name="f1779" fmla="val 302"/>
              <a:gd name="f1780" fmla="val 3904"/>
              <a:gd name="f1781" fmla="val 322"/>
              <a:gd name="f1782" fmla="val 3912"/>
              <a:gd name="f1783" fmla="val 3921"/>
              <a:gd name="f1784" fmla="val 3931"/>
              <a:gd name="f1785" fmla="val 383"/>
              <a:gd name="f1786" fmla="val 3942"/>
              <a:gd name="f1787" fmla="val 405"/>
              <a:gd name="f1788" fmla="val 3953"/>
              <a:gd name="f1789" fmla="val 3956"/>
              <a:gd name="f1790" fmla="val 3959"/>
              <a:gd name="f1791" fmla="val 3962"/>
              <a:gd name="f1792" fmla="val 3973"/>
              <a:gd name="f1793" fmla="val 3986"/>
              <a:gd name="f1794" fmla="val 241"/>
              <a:gd name="f1795" fmla="val 3997"/>
              <a:gd name="f1796" fmla="val 208"/>
              <a:gd name="f1797" fmla="val 4000"/>
              <a:gd name="f1798" fmla="val 233"/>
              <a:gd name="f1799" fmla="val 4002"/>
              <a:gd name="f1800" fmla="val 257"/>
              <a:gd name="f1801" fmla="val 4003"/>
              <a:gd name="f1802" fmla="val 283"/>
              <a:gd name="f1803" fmla="val 4010"/>
              <a:gd name="f1804" fmla="val 281"/>
              <a:gd name="f1805" fmla="val 4017"/>
              <a:gd name="f1806" fmla="val 280"/>
              <a:gd name="f1807" fmla="val 4025"/>
              <a:gd name="f1808" fmla="val 4034"/>
              <a:gd name="f1809" fmla="val 242"/>
              <a:gd name="f1810" fmla="val 4044"/>
              <a:gd name="f1811" fmla="val 4053"/>
              <a:gd name="f1812" fmla="val 172"/>
              <a:gd name="f1813" fmla="val 4059"/>
              <a:gd name="f1814" fmla="val 4064"/>
              <a:gd name="f1815" fmla="val 244"/>
              <a:gd name="f1816" fmla="val 4069"/>
              <a:gd name="f1817" fmla="val 279"/>
              <a:gd name="f1818" fmla="val 4080"/>
              <a:gd name="f1819" fmla="val 266"/>
              <a:gd name="f1820" fmla="val 4090"/>
              <a:gd name="f1821" fmla="val 254"/>
              <a:gd name="f1822" fmla="val 4101"/>
              <a:gd name="f1823" fmla="val 240"/>
              <a:gd name="f1824" fmla="val 4113"/>
              <a:gd name="f1825" fmla="val 263"/>
              <a:gd name="f1826" fmla="val 4126"/>
              <a:gd name="f1827" fmla="val 287"/>
              <a:gd name="f1828" fmla="val 4140"/>
              <a:gd name="f1829" fmla="val 310"/>
              <a:gd name="f1830" fmla="val 4210"/>
              <a:gd name="f1831" fmla="val 4281"/>
              <a:gd name="f1832" fmla="val 408"/>
              <a:gd name="f1833" fmla="val 4352"/>
              <a:gd name="f1834" fmla="val 4370"/>
              <a:gd name="f1835" fmla="val 4388"/>
              <a:gd name="f1836" fmla="val 4408"/>
              <a:gd name="f1837" fmla="val 4430"/>
              <a:gd name="f1838" fmla="val 536"/>
              <a:gd name="f1839" fmla="val 4452"/>
              <a:gd name="f1840" fmla="val 523"/>
              <a:gd name="f1841" fmla="val 4474"/>
              <a:gd name="f1842" fmla="val 4486"/>
              <a:gd name="f1843" fmla="val 4498"/>
              <a:gd name="f1844" fmla="val 4510"/>
              <a:gd name="f1845" fmla="val 4519"/>
              <a:gd name="f1846" fmla="val 4530"/>
              <a:gd name="f1847" fmla="val 4539"/>
              <a:gd name="f1848" fmla="val 516"/>
              <a:gd name="f1849" fmla="val 4551"/>
              <a:gd name="f1850" fmla="val 4563"/>
              <a:gd name="f1851" fmla="val 563"/>
              <a:gd name="f1852" fmla="val 4575"/>
              <a:gd name="f1853" fmla="val 4585"/>
              <a:gd name="f1854" fmla="val 559"/>
              <a:gd name="f1855" fmla="val 4597"/>
              <a:gd name="f1856" fmla="val 4608"/>
              <a:gd name="f1857" fmla="val 504"/>
              <a:gd name="f1858" fmla="val 4616"/>
              <a:gd name="f1859" fmla="val 503"/>
              <a:gd name="f1860" fmla="val 4624"/>
              <a:gd name="f1861" fmla="val 4631"/>
              <a:gd name="f1862" fmla="val 4642"/>
              <a:gd name="f1863" fmla="val 4650"/>
              <a:gd name="f1864" fmla="val 452"/>
              <a:gd name="f1865" fmla="val 4659"/>
              <a:gd name="f1866" fmla="val 4675"/>
              <a:gd name="f1867" fmla="val 4691"/>
              <a:gd name="f1868" fmla="val 477"/>
              <a:gd name="f1869" fmla="val 4706"/>
              <a:gd name="f1870" fmla="val 4724"/>
              <a:gd name="f1871" fmla="val 530"/>
              <a:gd name="f1872" fmla="val 4744"/>
              <a:gd name="f1873" fmla="val 4762"/>
              <a:gd name="f1874" fmla="val 4777"/>
              <a:gd name="f1875" fmla="val 569"/>
              <a:gd name="f1876" fmla="val 4791"/>
              <a:gd name="f1877" fmla="val 4806"/>
              <a:gd name="f1878" fmla="val 4840"/>
              <a:gd name="f1879" fmla="val 560"/>
              <a:gd name="f1880" fmla="val 4875"/>
              <a:gd name="f1881" fmla="val 4909"/>
              <a:gd name="f1882" fmla="val 601"/>
              <a:gd name="f1883" fmla="val 4944"/>
              <a:gd name="f1884" fmla="val 4981"/>
              <a:gd name="f1885" fmla="val 596"/>
              <a:gd name="f1886" fmla="val 5017"/>
              <a:gd name="f1887" fmla="val 5032"/>
              <a:gd name="f1888" fmla="val 5048"/>
              <a:gd name="f1889" fmla="val 665"/>
              <a:gd name="f1890" fmla="val 5062"/>
              <a:gd name="f1891" fmla="val 5085"/>
              <a:gd name="f1892" fmla="val 730"/>
              <a:gd name="f1893" fmla="val 5107"/>
              <a:gd name="f1894" fmla="val 760"/>
              <a:gd name="f1895" fmla="val 5128"/>
              <a:gd name="f1896" fmla="val 5139"/>
              <a:gd name="f1897" fmla="val 776"/>
              <a:gd name="f1898" fmla="val 5152"/>
              <a:gd name="f1899" fmla="val 5163"/>
              <a:gd name="f1900" fmla="val 5180"/>
              <a:gd name="f1901" fmla="val 5196"/>
              <a:gd name="f1902" fmla="val 5213"/>
              <a:gd name="f1903" fmla="val 5225"/>
              <a:gd name="f1904" fmla="val 740"/>
              <a:gd name="f1905" fmla="val 5237"/>
              <a:gd name="f1906" fmla="val 5248"/>
              <a:gd name="f1907" fmla="val 5253"/>
              <a:gd name="f1908" fmla="val 5258"/>
              <a:gd name="f1909" fmla="val 5261"/>
              <a:gd name="f1910" fmla="val 756"/>
              <a:gd name="f1911" fmla="val 5270"/>
              <a:gd name="f1912" fmla="val 5278"/>
              <a:gd name="f1913" fmla="val 5286"/>
              <a:gd name="f1914" fmla="val 5293"/>
              <a:gd name="f1915" fmla="val 771"/>
              <a:gd name="f1916" fmla="val 5299"/>
              <a:gd name="f1917" fmla="val 790"/>
              <a:gd name="f1918" fmla="val 5305"/>
              <a:gd name="f1919" fmla="val 5315"/>
              <a:gd name="f1920" fmla="val 5324"/>
              <a:gd name="f1921" fmla="val 5334"/>
              <a:gd name="f1922" fmla="val 5342"/>
              <a:gd name="f1923" fmla="val 5350"/>
              <a:gd name="f1924" fmla="val 717"/>
              <a:gd name="f1925" fmla="val 5357"/>
              <a:gd name="f1926" fmla="val 712"/>
              <a:gd name="f1927" fmla="val 5368"/>
              <a:gd name="f1928" fmla="val 5379"/>
              <a:gd name="f1929" fmla="val 5389"/>
              <a:gd name="f1930" fmla="val 5394"/>
              <a:gd name="f1931" fmla="val 5399"/>
              <a:gd name="f1932" fmla="val 648"/>
              <a:gd name="f1933" fmla="val 5403"/>
              <a:gd name="f1934" fmla="val 5416"/>
              <a:gd name="f1935" fmla="val 5428"/>
              <a:gd name="f1936" fmla="val 636"/>
              <a:gd name="f1937" fmla="val 5441"/>
              <a:gd name="f1938" fmla="val 621"/>
              <a:gd name="f1939" fmla="val 5453"/>
              <a:gd name="f1940" fmla="val 5467"/>
              <a:gd name="f1941" fmla="val 5481"/>
              <a:gd name="f1942" fmla="val 5490"/>
              <a:gd name="f1943" fmla="val 5499"/>
              <a:gd name="f1944" fmla="val 5508"/>
              <a:gd name="f1945" fmla="val 564"/>
              <a:gd name="f1946" fmla="val 5524"/>
              <a:gd name="f1947" fmla="val 5539"/>
              <a:gd name="f1948" fmla="val 5554"/>
              <a:gd name="f1949" fmla="val 459"/>
              <a:gd name="f1950" fmla="val 5559"/>
              <a:gd name="f1951" fmla="val 5563"/>
              <a:gd name="f1952" fmla="val 512"/>
              <a:gd name="f1953" fmla="val 5568"/>
              <a:gd name="f1954" fmla="val 5578"/>
              <a:gd name="f1955" fmla="val 5586"/>
              <a:gd name="f1956" fmla="val 537"/>
              <a:gd name="f1957" fmla="val 5595"/>
              <a:gd name="f1958" fmla="val 5608"/>
              <a:gd name="f1959" fmla="val 5621"/>
              <a:gd name="f1960" fmla="val 5634"/>
              <a:gd name="f1961" fmla="val 5638"/>
              <a:gd name="f1962" fmla="val 5642"/>
              <a:gd name="f1963" fmla="val 5646"/>
              <a:gd name="f1964" fmla="val 550"/>
              <a:gd name="f1965" fmla="val 5654"/>
              <a:gd name="f1966" fmla="val 5663"/>
              <a:gd name="f1967" fmla="val 5670"/>
              <a:gd name="f1968" fmla="val 5677"/>
              <a:gd name="f1969" fmla="val 529"/>
              <a:gd name="f1970" fmla="val 5684"/>
              <a:gd name="f1971" fmla="val 5691"/>
              <a:gd name="f1972" fmla="val 5705"/>
              <a:gd name="f1973" fmla="val 5719"/>
              <a:gd name="f1974" fmla="val 616"/>
              <a:gd name="f1975" fmla="val 5734"/>
              <a:gd name="f1976" fmla="val 5759"/>
              <a:gd name="f1977" fmla="val 672"/>
              <a:gd name="f1978" fmla="val 5784"/>
              <a:gd name="f1979" fmla="val 711"/>
              <a:gd name="f1980" fmla="val 5811"/>
              <a:gd name="f1981" fmla="val 5823"/>
              <a:gd name="f1982" fmla="val 5836"/>
              <a:gd name="f1983" fmla="val 5849"/>
              <a:gd name="f1984" fmla="val 810"/>
              <a:gd name="f1985" fmla="val 5862"/>
              <a:gd name="f1986" fmla="val 5876"/>
              <a:gd name="f1987" fmla="val 5889"/>
              <a:gd name="f1988" fmla="val 865"/>
              <a:gd name="f1989" fmla="val 5894"/>
              <a:gd name="f1990" fmla="val 5899"/>
              <a:gd name="f1991" fmla="val 5905"/>
              <a:gd name="f1992" fmla="val 5914"/>
              <a:gd name="f1993" fmla="val 5923"/>
              <a:gd name="f1994" fmla="val 5930"/>
              <a:gd name="f1995" fmla="val 5939"/>
              <a:gd name="f1996" fmla="val 5946"/>
              <a:gd name="f1997" fmla="val 915"/>
              <a:gd name="f1998" fmla="val 5953"/>
              <a:gd name="f1999" fmla="val 5968"/>
              <a:gd name="f2000" fmla="val 5985"/>
              <a:gd name="f2001" fmla="val 862"/>
              <a:gd name="f2002" fmla="val 6000"/>
              <a:gd name="f2003" fmla="val 6001"/>
              <a:gd name="f2004" fmla="val 6002"/>
              <a:gd name="f2005" fmla="val 6011"/>
              <a:gd name="f2006" fmla="val 6019"/>
              <a:gd name="f2007" fmla="val 6028"/>
              <a:gd name="f2008" fmla="val 6034"/>
              <a:gd name="f2009" fmla="val 6042"/>
              <a:gd name="f2010" fmla="val 889"/>
              <a:gd name="f2011" fmla="val 6050"/>
              <a:gd name="f2012" fmla="val 869"/>
              <a:gd name="f2013" fmla="val 6062"/>
              <a:gd name="f2014" fmla="val 881"/>
              <a:gd name="f2015" fmla="val 6074"/>
              <a:gd name="f2016" fmla="val 6086"/>
              <a:gd name="f2017" fmla="val 6097"/>
              <a:gd name="f2018" fmla="val 6106"/>
              <a:gd name="f2019" fmla="val 6117"/>
              <a:gd name="f2020" fmla="val 979"/>
              <a:gd name="f2021" fmla="val 6128"/>
              <a:gd name="f2022" fmla="val 6140"/>
              <a:gd name="f2023" fmla="val 6150"/>
              <a:gd name="f2024" fmla="val 6175"/>
              <a:gd name="f2025" fmla="val 6200"/>
              <a:gd name="f2026" fmla="val 786"/>
              <a:gd name="f2027" fmla="val 6224"/>
              <a:gd name="f2028" fmla="val 6235"/>
              <a:gd name="f2029" fmla="val 6247"/>
              <a:gd name="f2030" fmla="val 6259"/>
              <a:gd name="f2031" fmla="val 6268"/>
              <a:gd name="f2032" fmla="val 6278"/>
              <a:gd name="f2033" fmla="val 6287"/>
              <a:gd name="f2034" fmla="val 682"/>
              <a:gd name="f2035" fmla="val 6298"/>
              <a:gd name="f2036" fmla="val 6308"/>
              <a:gd name="f2037" fmla="val 667"/>
              <a:gd name="f2038" fmla="val 6318"/>
              <a:gd name="f2039" fmla="val 660"/>
              <a:gd name="f2040" fmla="val 6333"/>
              <a:gd name="f2041" fmla="val 6346"/>
              <a:gd name="f2042" fmla="val 6360"/>
              <a:gd name="f2043" fmla="val 6367"/>
              <a:gd name="f2044" fmla="val 6373"/>
              <a:gd name="f2045" fmla="val 6379"/>
              <a:gd name="f2046" fmla="val 6390"/>
              <a:gd name="f2047" fmla="val 6399"/>
              <a:gd name="f2048" fmla="val 6409"/>
              <a:gd name="f2049" fmla="val 6421"/>
              <a:gd name="f2050" fmla="val 614"/>
              <a:gd name="f2051" fmla="val 6433"/>
              <a:gd name="f2052" fmla="val 6446"/>
              <a:gd name="f2053" fmla="val 6453"/>
              <a:gd name="f2054" fmla="val 6461"/>
              <a:gd name="f2055" fmla="val 629"/>
              <a:gd name="f2056" fmla="val 6468"/>
              <a:gd name="f2057" fmla="val 6477"/>
              <a:gd name="f2058" fmla="val 6485"/>
              <a:gd name="f2059" fmla="val 6494"/>
              <a:gd name="f2060" fmla="val 6504"/>
              <a:gd name="f2061" fmla="val 6515"/>
              <a:gd name="f2062" fmla="val 6525"/>
              <a:gd name="f2063" fmla="val 6544"/>
              <a:gd name="f2064" fmla="val 6562"/>
              <a:gd name="f2065" fmla="val 6582"/>
              <a:gd name="f2066" fmla="val 6603"/>
              <a:gd name="f2067" fmla="val 6624"/>
              <a:gd name="f2068" fmla="val 769"/>
              <a:gd name="f2069" fmla="val 6644"/>
              <a:gd name="f2070" fmla="val 6660"/>
              <a:gd name="f2071" fmla="val 820"/>
              <a:gd name="f2072" fmla="val 6674"/>
              <a:gd name="f2073" fmla="val 6688"/>
              <a:gd name="f2074" fmla="val 6722"/>
              <a:gd name="f2075" fmla="val 6755"/>
              <a:gd name="f2076" fmla="val 6788"/>
              <a:gd name="f2077" fmla="val 6803"/>
              <a:gd name="f2078" fmla="val 1091"/>
              <a:gd name="f2079" fmla="val 6819"/>
              <a:gd name="f2080" fmla="val 6835"/>
              <a:gd name="f2081" fmla="val 6842"/>
              <a:gd name="f2082" fmla="val 6847"/>
              <a:gd name="f2083" fmla="val 1212"/>
              <a:gd name="f2084" fmla="val 6854"/>
              <a:gd name="f2085" fmla="val 1254"/>
              <a:gd name="f2086" fmla="val 6863"/>
              <a:gd name="f2087" fmla="val 6871"/>
              <a:gd name="f2088" fmla="val 6880"/>
              <a:gd name="f2089" fmla="val 6887"/>
              <a:gd name="f2090" fmla="val 6894"/>
              <a:gd name="f2091" fmla="val 6903"/>
              <a:gd name="f2092" fmla="val 1193"/>
              <a:gd name="f2093" fmla="val 6910"/>
              <a:gd name="f2094" fmla="val 6917"/>
              <a:gd name="f2095" fmla="val 6925"/>
              <a:gd name="f2096" fmla="val 6932"/>
              <a:gd name="f2097" fmla="val 6939"/>
              <a:gd name="f2098" fmla="val 6944"/>
              <a:gd name="f2099" fmla="val 1204"/>
              <a:gd name="f2100" fmla="val 6948"/>
              <a:gd name="f2101" fmla="val 6952"/>
              <a:gd name="f2102" fmla="val 6955"/>
              <a:gd name="f2103" fmla="val 6958"/>
              <a:gd name="f2104" fmla="val 6962"/>
              <a:gd name="f2105" fmla="val 1324"/>
              <a:gd name="f2106" fmla="val 6967"/>
              <a:gd name="f2107" fmla="val 6972"/>
              <a:gd name="f2108" fmla="val 1317"/>
              <a:gd name="f2109" fmla="val 6979"/>
              <a:gd name="f2110" fmla="val 6985"/>
              <a:gd name="f2111" fmla="val 1186"/>
              <a:gd name="f2112" fmla="val 6995"/>
              <a:gd name="f2113" fmla="val 7007"/>
              <a:gd name="f2114" fmla="val 7017"/>
              <a:gd name="f2115" fmla="val 1048"/>
              <a:gd name="f2116" fmla="val 7020"/>
              <a:gd name="f2117" fmla="val 7022"/>
              <a:gd name="f2118" fmla="val 7024"/>
              <a:gd name="f2119" fmla="val 1134"/>
              <a:gd name="f2120" fmla="val 7029"/>
              <a:gd name="f2121" fmla="val 7035"/>
              <a:gd name="f2122" fmla="val 1107"/>
              <a:gd name="f2123" fmla="val 7041"/>
              <a:gd name="f2124" fmla="val 7063"/>
              <a:gd name="f2125" fmla="val 7083"/>
              <a:gd name="f2126" fmla="val 7105"/>
              <a:gd name="f2127" fmla="val 938"/>
              <a:gd name="f2128" fmla="val 7121"/>
              <a:gd name="f2129" fmla="val 7139"/>
              <a:gd name="f2130" fmla="val 861"/>
              <a:gd name="f2131" fmla="val 7155"/>
              <a:gd name="f2132" fmla="val 824"/>
              <a:gd name="f2133" fmla="val 7169"/>
              <a:gd name="f2134" fmla="val 7183"/>
              <a:gd name="f2135" fmla="val 7197"/>
              <a:gd name="f2136" fmla="val 7209"/>
              <a:gd name="f2137" fmla="val 7221"/>
              <a:gd name="f2138" fmla="val 637"/>
              <a:gd name="f2139" fmla="val 7234"/>
              <a:gd name="f2140" fmla="val 7232"/>
              <a:gd name="f2141" fmla="val 663"/>
              <a:gd name="f2142" fmla="val 7230"/>
              <a:gd name="f2143" fmla="val 7235"/>
              <a:gd name="f2144" fmla="val 7240"/>
              <a:gd name="f2145" fmla="val 7245"/>
              <a:gd name="f2146" fmla="val 7248"/>
              <a:gd name="f2147" fmla="val 7250"/>
              <a:gd name="f2148" fmla="val 7252"/>
              <a:gd name="f2149" fmla="val 7255"/>
              <a:gd name="f2150" fmla="val 7256"/>
              <a:gd name="f2151" fmla="val 7259"/>
              <a:gd name="f2152" fmla="val 686"/>
              <a:gd name="f2153" fmla="val 7261"/>
              <a:gd name="f2154" fmla="val 687"/>
              <a:gd name="f2155" fmla="val 7262"/>
              <a:gd name="f2156" fmla="val 7265"/>
              <a:gd name="f2157" fmla="val 7267"/>
              <a:gd name="f2158" fmla="val 7268"/>
              <a:gd name="f2159" fmla="val 7271"/>
              <a:gd name="f2160" fmla="val 689"/>
              <a:gd name="f2161" fmla="val 7272"/>
              <a:gd name="f2162" fmla="val 7274"/>
              <a:gd name="f2163" fmla="val 7276"/>
              <a:gd name="f2164" fmla="val 7278"/>
              <a:gd name="f2165" fmla="val 7280"/>
              <a:gd name="f2166" fmla="val 7282"/>
              <a:gd name="f2167" fmla="val 694"/>
              <a:gd name="f2168" fmla="val 7287"/>
              <a:gd name="f2169" fmla="val 7290"/>
              <a:gd name="f2170" fmla="val 7294"/>
              <a:gd name="f2171" fmla="val 705"/>
              <a:gd name="f2172" fmla="val 7305"/>
              <a:gd name="f2173" fmla="val 7318"/>
              <a:gd name="f2174" fmla="val 7329"/>
              <a:gd name="f2175" fmla="val 7327"/>
              <a:gd name="f2176" fmla="val 709"/>
              <a:gd name="f2177" fmla="val 7326"/>
              <a:gd name="f2178" fmla="val 7343"/>
              <a:gd name="f2179" fmla="val 7359"/>
              <a:gd name="f2180" fmla="val 7376"/>
              <a:gd name="f2181" fmla="val 843"/>
              <a:gd name="f2182" fmla="val 7391"/>
              <a:gd name="f2183" fmla="val 7405"/>
              <a:gd name="f2184" fmla="val 7420"/>
              <a:gd name="f2185" fmla="val 7426"/>
              <a:gd name="f2186" fmla="val 7431"/>
              <a:gd name="f2187" fmla="val 7436"/>
              <a:gd name="f2188" fmla="val 1005"/>
              <a:gd name="f2189" fmla="val 7440"/>
              <a:gd name="f2190" fmla="val 977"/>
              <a:gd name="f2191" fmla="val 7444"/>
              <a:gd name="f2192" fmla="val 7448"/>
              <a:gd name="f2193" fmla="val 7455"/>
              <a:gd name="f2194" fmla="val 7463"/>
              <a:gd name="f2195" fmla="val 7471"/>
              <a:gd name="f2196" fmla="val 7479"/>
              <a:gd name="f2197" fmla="val 7488"/>
              <a:gd name="f2198" fmla="val 7496"/>
              <a:gd name="f2199" fmla="val 7505"/>
              <a:gd name="f2200" fmla="val 7515"/>
              <a:gd name="f2201" fmla="val 7525"/>
              <a:gd name="f2202" fmla="val 7535"/>
              <a:gd name="f2203" fmla="val 7546"/>
              <a:gd name="f2204" fmla="val 7557"/>
              <a:gd name="f2205" fmla="val 7566"/>
              <a:gd name="f2206" fmla="val 7576"/>
              <a:gd name="f2207" fmla="val 7587"/>
              <a:gd name="f2208" fmla="val 7601"/>
              <a:gd name="f2209" fmla="val 7615"/>
              <a:gd name="f2210" fmla="val 7630"/>
              <a:gd name="f2211" fmla="val 7658"/>
              <a:gd name="f2212" fmla="val 7688"/>
              <a:gd name="f2213" fmla="val 911"/>
              <a:gd name="f2214" fmla="val 7717"/>
              <a:gd name="f2215" fmla="val 7732"/>
              <a:gd name="f2216" fmla="val 905"/>
              <a:gd name="f2217" fmla="val 7745"/>
              <a:gd name="f2218" fmla="val 7760"/>
              <a:gd name="f2219" fmla="val 7783"/>
              <a:gd name="f2220" fmla="val 7807"/>
              <a:gd name="f2221" fmla="val 872"/>
              <a:gd name="f2222" fmla="val 7832"/>
              <a:gd name="f2223" fmla="val 7854"/>
              <a:gd name="f2224" fmla="val 7877"/>
              <a:gd name="f2225" fmla="val 7899"/>
              <a:gd name="f2226" fmla="val 745"/>
              <a:gd name="f2227" fmla="val 7914"/>
              <a:gd name="f2228" fmla="val 7928"/>
              <a:gd name="f2229" fmla="val 7942"/>
              <a:gd name="f2230" fmla="val 831"/>
              <a:gd name="f2231" fmla="val 7958"/>
              <a:gd name="f2232" fmla="val 7973"/>
              <a:gd name="f2233" fmla="val 856"/>
              <a:gd name="f2234" fmla="val 7989"/>
              <a:gd name="f2235" fmla="val 8010"/>
              <a:gd name="f2236" fmla="val 857"/>
              <a:gd name="f2237" fmla="val 8030"/>
              <a:gd name="f2238" fmla="val 8051"/>
              <a:gd name="f2239" fmla="val 8086"/>
              <a:gd name="f2240" fmla="val 8121"/>
              <a:gd name="f2241" fmla="val 8157"/>
              <a:gd name="f2242" fmla="val 8190"/>
              <a:gd name="f2243" fmla="val 8225"/>
              <a:gd name="f2244" fmla="val 8258"/>
              <a:gd name="f2245" fmla="val 8275"/>
              <a:gd name="f2246" fmla="val 8291"/>
              <a:gd name="f2247" fmla="val 8307"/>
              <a:gd name="f2248" fmla="val 8323"/>
              <a:gd name="f2249" fmla="val 8339"/>
              <a:gd name="f2250" fmla="val 8356"/>
              <a:gd name="f2251" fmla="val 8370"/>
              <a:gd name="f2252" fmla="val 8383"/>
              <a:gd name="f2253" fmla="val 8396"/>
              <a:gd name="f2254" fmla="val 944"/>
              <a:gd name="f2255" fmla="val 8415"/>
              <a:gd name="f2256" fmla="val 8432"/>
              <a:gd name="f2257" fmla="val 8451"/>
              <a:gd name="f2258" fmla="val 8469"/>
              <a:gd name="f2259" fmla="val 8488"/>
              <a:gd name="f2260" fmla="val 8506"/>
              <a:gd name="f2261" fmla="val 8517"/>
              <a:gd name="f2262" fmla="val 8529"/>
              <a:gd name="f2263" fmla="val 835"/>
              <a:gd name="f2264" fmla="val 8540"/>
              <a:gd name="f2265" fmla="val 8549"/>
              <a:gd name="f2266" fmla="val 806"/>
              <a:gd name="f2267" fmla="val 8558"/>
              <a:gd name="f2268" fmla="val 8567"/>
              <a:gd name="f2269" fmla="val 8575"/>
              <a:gd name="f2270" fmla="val 8583"/>
              <a:gd name="f2271" fmla="val 8592"/>
              <a:gd name="f2272" fmla="val 8602"/>
              <a:gd name="f2273" fmla="val 8612"/>
              <a:gd name="f2274" fmla="val 8623"/>
              <a:gd name="f2275" fmla="val 8631"/>
              <a:gd name="f2276" fmla="val 8640"/>
              <a:gd name="f2277" fmla="val 8650"/>
              <a:gd name="f2278" fmla="val 8673"/>
              <a:gd name="f2279" fmla="val 8697"/>
              <a:gd name="f2280" fmla="val 8721"/>
              <a:gd name="f2281" fmla="val 8733"/>
              <a:gd name="f2282" fmla="val 8745"/>
              <a:gd name="f2283" fmla="val 8758"/>
              <a:gd name="f2284" fmla="val 8776"/>
              <a:gd name="f2285" fmla="val 8795"/>
              <a:gd name="f2286" fmla="val 805"/>
              <a:gd name="f2287" fmla="val 8814"/>
              <a:gd name="f2288" fmla="val 830"/>
              <a:gd name="f2289" fmla="val 8830"/>
              <a:gd name="f2290" fmla="val 8847"/>
              <a:gd name="f2291" fmla="val 8863"/>
              <a:gd name="f2292" fmla="val 8897"/>
              <a:gd name="f2293" fmla="val 8932"/>
              <a:gd name="f2294" fmla="val 8966"/>
              <a:gd name="f2295" fmla="val 9000"/>
              <a:gd name="f2296" fmla="val 9033"/>
              <a:gd name="f2297" fmla="val 9067"/>
              <a:gd name="f2298" fmla="val 9087"/>
              <a:gd name="f2299" fmla="val 9107"/>
              <a:gd name="f2300" fmla="val 9128"/>
              <a:gd name="f2301" fmla="val 9141"/>
              <a:gd name="f2302" fmla="val 879"/>
              <a:gd name="f2303" fmla="val 9154"/>
              <a:gd name="f2304" fmla="val 9167"/>
              <a:gd name="f2305" fmla="val 9183"/>
              <a:gd name="f2306" fmla="val 9200"/>
              <a:gd name="f2307" fmla="val 9215"/>
              <a:gd name="f2308" fmla="val 9232"/>
              <a:gd name="f2309" fmla="val 9248"/>
              <a:gd name="f2310" fmla="val 9264"/>
              <a:gd name="f2311" fmla="val 9271"/>
              <a:gd name="f2312" fmla="val 9280"/>
              <a:gd name="f2313" fmla="val 9287"/>
              <a:gd name="f2314" fmla="val 9294"/>
              <a:gd name="f2315" fmla="val 9299"/>
              <a:gd name="f2316" fmla="val 9306"/>
              <a:gd name="f2317" fmla="val 9315"/>
              <a:gd name="f2318" fmla="val 9326"/>
              <a:gd name="f2319" fmla="val 9335"/>
              <a:gd name="f2320" fmla="val 949"/>
              <a:gd name="f2321" fmla="val 9343"/>
              <a:gd name="f2322" fmla="val 9352"/>
              <a:gd name="f2323" fmla="val 9360"/>
              <a:gd name="f2324" fmla="val 9373"/>
              <a:gd name="f2325" fmla="val 9386"/>
              <a:gd name="f2326" fmla="val 890"/>
              <a:gd name="f2327" fmla="val 9400"/>
              <a:gd name="f2328" fmla="val 9412"/>
              <a:gd name="f2329" fmla="val 9423"/>
              <a:gd name="f2330" fmla="val 9435"/>
              <a:gd name="f2331" fmla="val 9446"/>
              <a:gd name="f2332" fmla="val 9457"/>
              <a:gd name="f2333" fmla="val 9468"/>
              <a:gd name="f2334" fmla="val 9478"/>
              <a:gd name="f2335" fmla="val 9489"/>
              <a:gd name="f2336" fmla="val 9498"/>
              <a:gd name="f2337" fmla="val 990"/>
              <a:gd name="f2338" fmla="val 9508"/>
              <a:gd name="f2339" fmla="val 9518"/>
              <a:gd name="f2340" fmla="val 931"/>
              <a:gd name="f2341" fmla="val 9527"/>
              <a:gd name="f2342" fmla="val 9536"/>
              <a:gd name="f2343" fmla="val 9546"/>
              <a:gd name="f2344" fmla="val 9554"/>
              <a:gd name="f2345" fmla="val 9562"/>
              <a:gd name="f2346" fmla="val 9570"/>
              <a:gd name="f2347" fmla="val 9577"/>
              <a:gd name="f2348" fmla="val 9584"/>
              <a:gd name="f2349" fmla="val 9591"/>
              <a:gd name="f2350" fmla="val 9598"/>
              <a:gd name="f2351" fmla="val 9605"/>
              <a:gd name="f2352" fmla="val 9611"/>
              <a:gd name="f2353" fmla="val 9618"/>
              <a:gd name="f2354" fmla="val 9625"/>
              <a:gd name="f2355" fmla="val 9630"/>
              <a:gd name="f2356" fmla="val 9635"/>
              <a:gd name="f2357" fmla="val 9646"/>
              <a:gd name="f2358" fmla="val 9657"/>
              <a:gd name="f2359" fmla="val 1035"/>
              <a:gd name="f2360" fmla="val 9666"/>
              <a:gd name="f2361" fmla="val 9684"/>
              <a:gd name="f2362" fmla="val 9703"/>
              <a:gd name="f2363" fmla="val 9721"/>
              <a:gd name="f2364" fmla="val 9730"/>
              <a:gd name="f2365" fmla="val 1183"/>
              <a:gd name="f2366" fmla="val 9738"/>
              <a:gd name="f2367" fmla="val 1199"/>
              <a:gd name="f2368" fmla="val 9747"/>
              <a:gd name="f2369" fmla="val 9754"/>
              <a:gd name="f2370" fmla="val 1172"/>
              <a:gd name="f2371" fmla="val 9762"/>
              <a:gd name="f2372" fmla="val 9771"/>
              <a:gd name="f2373" fmla="val 9772"/>
              <a:gd name="f2374" fmla="val 9773"/>
              <a:gd name="f2375" fmla="val 9774"/>
              <a:gd name="f2376" fmla="val 1250"/>
              <a:gd name="f2377" fmla="val 9776"/>
              <a:gd name="f2378" fmla="val 9778"/>
              <a:gd name="f2379" fmla="val 9782"/>
              <a:gd name="f2380" fmla="val 1346"/>
              <a:gd name="f2381" fmla="val 9788"/>
              <a:gd name="f2382" fmla="val 1319"/>
              <a:gd name="f2383" fmla="val 9796"/>
              <a:gd name="f2384" fmla="val 9804"/>
              <a:gd name="f2385" fmla="val 9807"/>
              <a:gd name="f2386" fmla="val 9809"/>
              <a:gd name="f2387" fmla="val 9812"/>
              <a:gd name="f2388" fmla="val 1385"/>
              <a:gd name="f2389" fmla="val 9815"/>
              <a:gd name="f2390" fmla="val 9818"/>
              <a:gd name="f2391" fmla="val 9821"/>
              <a:gd name="f2392" fmla="val 9827"/>
              <a:gd name="f2393" fmla="val 1261"/>
              <a:gd name="f2394" fmla="val 9832"/>
              <a:gd name="f2395" fmla="val 9838"/>
              <a:gd name="f2396" fmla="val 9845"/>
              <a:gd name="f2397" fmla="val 9851"/>
              <a:gd name="f2398" fmla="val 9858"/>
              <a:gd name="f2399" fmla="val 1147"/>
              <a:gd name="f2400" fmla="val 9865"/>
              <a:gd name="f2401" fmla="val 1171"/>
              <a:gd name="f2402" fmla="val 9873"/>
              <a:gd name="f2403" fmla="val 9880"/>
              <a:gd name="f2404" fmla="val 9891"/>
              <a:gd name="f2405" fmla="val 9901"/>
              <a:gd name="f2406" fmla="val 9911"/>
              <a:gd name="f2407" fmla="val 9917"/>
              <a:gd name="f2408" fmla="val 9923"/>
              <a:gd name="f2409" fmla="val 9929"/>
              <a:gd name="f2410" fmla="val 1148"/>
              <a:gd name="f2411" fmla="val 9948"/>
              <a:gd name="f2412" fmla="val 9968"/>
              <a:gd name="f2413" fmla="val 9988"/>
              <a:gd name="f2414" fmla="val 1040"/>
              <a:gd name="f2415" fmla="val 10012"/>
              <a:gd name="f2416" fmla="val 988"/>
              <a:gd name="f2417" fmla="val 10035"/>
              <a:gd name="f2418" fmla="val 10059"/>
              <a:gd name="f2419" fmla="val 10069"/>
              <a:gd name="f2420" fmla="val 10078"/>
              <a:gd name="f2421" fmla="val 10089"/>
              <a:gd name="f2422" fmla="val 10092"/>
              <a:gd name="f2423" fmla="val 10095"/>
              <a:gd name="f2424" fmla="val 10099"/>
              <a:gd name="f2425" fmla="val 10114"/>
              <a:gd name="f2426" fmla="val 750"/>
              <a:gd name="f2427" fmla="val 10128"/>
              <a:gd name="f2428" fmla="val 10144"/>
              <a:gd name="f2429" fmla="val 10142"/>
              <a:gd name="f2430" fmla="val 10140"/>
              <a:gd name="f2431" fmla="val 10139"/>
              <a:gd name="f2432" fmla="val 10145"/>
              <a:gd name="f2433" fmla="val 10152"/>
              <a:gd name="f2434" fmla="val 10158"/>
              <a:gd name="f2435" fmla="val 10169"/>
              <a:gd name="f2436" fmla="val 713"/>
              <a:gd name="f2437" fmla="val 10180"/>
              <a:gd name="f2438" fmla="val 10190"/>
              <a:gd name="f2439" fmla="val 10194"/>
              <a:gd name="f2440" fmla="val 10196"/>
              <a:gd name="f2441" fmla="val 10199"/>
              <a:gd name="f2442" fmla="val 10205"/>
              <a:gd name="f2443" fmla="val 10212"/>
              <a:gd name="f2444" fmla="val 742"/>
              <a:gd name="f2445" fmla="val 10220"/>
              <a:gd name="f2446" fmla="val 10229"/>
              <a:gd name="f2447" fmla="val 10237"/>
              <a:gd name="f2448" fmla="val 10248"/>
              <a:gd name="f2449" fmla="val 10252"/>
              <a:gd name="f2450" fmla="val 10257"/>
              <a:gd name="f2451" fmla="val 10261"/>
              <a:gd name="f2452" fmla="val 762"/>
              <a:gd name="f2453" fmla="val 10274"/>
              <a:gd name="f2454" fmla="val 774"/>
              <a:gd name="f2455" fmla="val 10289"/>
              <a:gd name="f2456" fmla="val 787"/>
              <a:gd name="f2457" fmla="val 10304"/>
              <a:gd name="f2458" fmla="val 10318"/>
              <a:gd name="f2459" fmla="val 10333"/>
              <a:gd name="f2460" fmla="val 10347"/>
              <a:gd name="f2461" fmla="val 10363"/>
              <a:gd name="f2462" fmla="val 10379"/>
              <a:gd name="f2463" fmla="val 10396"/>
              <a:gd name="f2464" fmla="val 10429"/>
              <a:gd name="f2465" fmla="val 10462"/>
              <a:gd name="f2466" fmla="val 10496"/>
              <a:gd name="f2467" fmla="val 1026"/>
              <a:gd name="f2468" fmla="val 10514"/>
              <a:gd name="f2469" fmla="val 10534"/>
              <a:gd name="f2470" fmla="val 10554"/>
              <a:gd name="f2471" fmla="val 10572"/>
              <a:gd name="f2472" fmla="val 10589"/>
              <a:gd name="f2473" fmla="val 1092"/>
              <a:gd name="f2474" fmla="val 10608"/>
              <a:gd name="f2475" fmla="val 1139"/>
              <a:gd name="f2476" fmla="val 10628"/>
              <a:gd name="f2477" fmla="val 10649"/>
              <a:gd name="f2478" fmla="val 10668"/>
              <a:gd name="f2479" fmla="val 10679"/>
              <a:gd name="f2480" fmla="val 1218"/>
              <a:gd name="f2481" fmla="val 10689"/>
              <a:gd name="f2482" fmla="val 1253"/>
              <a:gd name="f2483" fmla="val 10700"/>
              <a:gd name="f2484" fmla="val 1290"/>
              <a:gd name="f2485" fmla="val 10711"/>
              <a:gd name="f2486" fmla="val 10723"/>
              <a:gd name="f2487" fmla="val 1239"/>
              <a:gd name="f2488" fmla="val 10734"/>
              <a:gd name="f2489" fmla="val 10745"/>
              <a:gd name="f2490" fmla="val 10756"/>
              <a:gd name="f2491" fmla="val 10767"/>
              <a:gd name="f2492" fmla="val 1224"/>
              <a:gd name="f2493" fmla="val 10777"/>
              <a:gd name="f2494" fmla="val 10787"/>
              <a:gd name="f2495" fmla="val 10797"/>
              <a:gd name="f2496" fmla="val 10812"/>
              <a:gd name="f2497" fmla="val 10825"/>
              <a:gd name="f2498" fmla="val 1198"/>
              <a:gd name="f2499" fmla="val 10839"/>
              <a:gd name="f2500" fmla="val 10854"/>
              <a:gd name="f2501" fmla="val 10869"/>
              <a:gd name="f2502" fmla="val 1158"/>
              <a:gd name="f2503" fmla="val 10886"/>
              <a:gd name="f2504" fmla="val 1122"/>
              <a:gd name="f2505" fmla="val 10894"/>
              <a:gd name="f2506" fmla="val 1151"/>
              <a:gd name="f2507" fmla="val 10901"/>
              <a:gd name="f2508" fmla="val 10909"/>
              <a:gd name="f2509" fmla="val 10919"/>
              <a:gd name="f2510" fmla="val 10929"/>
              <a:gd name="f2511" fmla="val 1200"/>
              <a:gd name="f2512" fmla="val 10940"/>
              <a:gd name="f2513" fmla="val 1194"/>
              <a:gd name="f2514" fmla="val 10952"/>
              <a:gd name="f2515" fmla="val 10965"/>
              <a:gd name="f2516" fmla="val 1098"/>
              <a:gd name="f2517" fmla="val 10977"/>
              <a:gd name="f2518" fmla="val 1050"/>
              <a:gd name="f2519" fmla="val 10983"/>
              <a:gd name="f2520" fmla="val 10989"/>
              <a:gd name="f2521" fmla="val 1114"/>
              <a:gd name="f2522" fmla="val 10993"/>
              <a:gd name="f2523" fmla="val 11002"/>
              <a:gd name="f2524" fmla="val 11010"/>
              <a:gd name="f2525" fmla="val 1127"/>
              <a:gd name="f2526" fmla="val 11017"/>
              <a:gd name="f2527" fmla="val 11025"/>
              <a:gd name="f2528" fmla="val 11034"/>
              <a:gd name="f2529" fmla="val 11042"/>
              <a:gd name="f2530" fmla="val 11054"/>
              <a:gd name="f2531" fmla="val 11066"/>
              <a:gd name="f2532" fmla="val 11079"/>
              <a:gd name="f2533" fmla="val 1011"/>
              <a:gd name="f2534" fmla="val 11120"/>
              <a:gd name="f2535" fmla="val 11162"/>
              <a:gd name="f2536" fmla="val 11204"/>
              <a:gd name="f2537" fmla="val 11214"/>
              <a:gd name="f2538" fmla="val 11225"/>
              <a:gd name="f2539" fmla="val 11235"/>
              <a:gd name="f2540" fmla="val 639"/>
              <a:gd name="f2541" fmla="val 11241"/>
              <a:gd name="f2542" fmla="val 11246"/>
              <a:gd name="f2543" fmla="val 11253"/>
              <a:gd name="f2544" fmla="val 11263"/>
              <a:gd name="f2545" fmla="val 573"/>
              <a:gd name="f2546" fmla="val 11273"/>
              <a:gd name="f2547" fmla="val 11284"/>
              <a:gd name="f2548" fmla="val 489"/>
              <a:gd name="f2549" fmla="val 11286"/>
              <a:gd name="f2550" fmla="val 11288"/>
              <a:gd name="f2551" fmla="val 11290"/>
              <a:gd name="f2552" fmla="val 11297"/>
              <a:gd name="f2553" fmla="val 11305"/>
              <a:gd name="f2554" fmla="val 11312"/>
              <a:gd name="f2555" fmla="val 11325"/>
              <a:gd name="f2556" fmla="val 541"/>
              <a:gd name="f2557" fmla="val 11336"/>
              <a:gd name="f2558" fmla="val 11349"/>
              <a:gd name="f2559" fmla="val 11352"/>
              <a:gd name="f2560" fmla="val 11355"/>
              <a:gd name="f2561" fmla="val 11359"/>
              <a:gd name="f2562" fmla="val 566"/>
              <a:gd name="f2563" fmla="val 11367"/>
              <a:gd name="f2564" fmla="val 11376"/>
              <a:gd name="f2565" fmla="val 574"/>
              <a:gd name="f2566" fmla="val 11386"/>
              <a:gd name="f2567" fmla="val 11398"/>
              <a:gd name="f2568" fmla="val 11411"/>
              <a:gd name="f2569" fmla="val 11424"/>
              <a:gd name="f2570" fmla="val 441"/>
              <a:gd name="f2571" fmla="val 11432"/>
              <a:gd name="f2572" fmla="val 11440"/>
              <a:gd name="f2573" fmla="val 11446"/>
              <a:gd name="f2574" fmla="val 619"/>
              <a:gd name="f2575" fmla="val 11459"/>
              <a:gd name="f2576" fmla="val 11471"/>
              <a:gd name="f2577" fmla="val 11482"/>
              <a:gd name="f2578" fmla="val 11508"/>
              <a:gd name="f2579" fmla="val 11534"/>
              <a:gd name="f2580" fmla="val 11560"/>
              <a:gd name="f2581" fmla="val 11590"/>
              <a:gd name="f2582" fmla="val 11621"/>
              <a:gd name="f2583" fmla="val 11652"/>
              <a:gd name="f2584" fmla="val 11664"/>
              <a:gd name="f2585" fmla="val 11676"/>
              <a:gd name="f2586" fmla="val 11688"/>
              <a:gd name="f2587" fmla="val 11699"/>
              <a:gd name="f2588" fmla="val 994"/>
              <a:gd name="f2589" fmla="val 11711"/>
              <a:gd name="f2590" fmla="val 11721"/>
              <a:gd name="f2591" fmla="val 1104"/>
              <a:gd name="f2592" fmla="val 11739"/>
              <a:gd name="f2593" fmla="val 11756"/>
              <a:gd name="f2594" fmla="val 11774"/>
              <a:gd name="f2595" fmla="val 11790"/>
              <a:gd name="f2596" fmla="val 11804"/>
              <a:gd name="f2597" fmla="val 11820"/>
              <a:gd name="f2598" fmla="val 1041"/>
              <a:gd name="f2599" fmla="val 11840"/>
              <a:gd name="f2600" fmla="val 11859"/>
              <a:gd name="f2601" fmla="val 11879"/>
              <a:gd name="f2602" fmla="val 11895"/>
              <a:gd name="f2603" fmla="val 978"/>
              <a:gd name="f2604" fmla="val 11909"/>
              <a:gd name="f2605" fmla="val 11924"/>
              <a:gd name="f2606" fmla="val 11941"/>
              <a:gd name="f2607" fmla="val 11960"/>
              <a:gd name="f2608" fmla="val 11978"/>
              <a:gd name="f2609" fmla="val 1073"/>
              <a:gd name="f2610" fmla="val 11996"/>
              <a:gd name="f2611" fmla="val 12015"/>
              <a:gd name="f2612" fmla="val 1069"/>
              <a:gd name="f2613" fmla="val 12032"/>
              <a:gd name="f2614" fmla="val 1067"/>
              <a:gd name="f2615" fmla="val 12054"/>
              <a:gd name="f2616" fmla="val 12074"/>
              <a:gd name="f2617" fmla="val 12096"/>
              <a:gd name="f2618" fmla="val 12113"/>
              <a:gd name="f2619" fmla="val 12129"/>
              <a:gd name="f2620" fmla="val 12145"/>
              <a:gd name="f2621" fmla="val 12164"/>
              <a:gd name="f2622" fmla="val 1027"/>
              <a:gd name="f2623" fmla="val 12182"/>
              <a:gd name="f2624" fmla="val 12200"/>
              <a:gd name="f2625" fmla="val 12225"/>
              <a:gd name="f2626" fmla="val 12250"/>
              <a:gd name="f2627" fmla="val 12275"/>
              <a:gd name="f2628" fmla="val 12286"/>
              <a:gd name="f2629" fmla="val 12297"/>
              <a:gd name="f2630" fmla="val 12307"/>
              <a:gd name="f2631" fmla="val 12325"/>
              <a:gd name="f2632" fmla="val 12341"/>
              <a:gd name="f2633" fmla="val 12358"/>
              <a:gd name="f2634" fmla="val 12375"/>
              <a:gd name="f2635" fmla="val 12390"/>
              <a:gd name="f2636" fmla="val 12406"/>
              <a:gd name="f2637" fmla="val 744"/>
              <a:gd name="f2638" fmla="val 12421"/>
              <a:gd name="f2639" fmla="val 12436"/>
              <a:gd name="f2640" fmla="val 12450"/>
              <a:gd name="f2641" fmla="val 12542"/>
              <a:gd name="f2642" fmla="val 12632"/>
              <a:gd name="f2643" fmla="val 12723"/>
              <a:gd name="f2644" fmla="val 12806"/>
              <a:gd name="f2645" fmla="val 12890"/>
              <a:gd name="f2646" fmla="val 1297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300" h="1533">
                <a:moveTo>
                  <a:pt x="f2" y="f3"/>
                </a:moveTo>
                <a:cubicBezTo>
                  <a:pt x="f4" y="f5"/>
                  <a:pt x="f6" y="f7"/>
                  <a:pt x="f8" y="f9"/>
                </a:cubicBezTo>
                <a:cubicBezTo>
                  <a:pt x="f6" y="f7"/>
                  <a:pt x="f4" y="f5"/>
                  <a:pt x="f2" y="f3"/>
                </a:cubicBezTo>
                <a:close/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2" y="f13"/>
                  <a:pt x="f10" y="f11"/>
                  <a:pt x="f8" y="f9"/>
                </a:cubicBezTo>
                <a:close/>
                <a:moveTo>
                  <a:pt x="f14" y="f15"/>
                </a:moveTo>
                <a:cubicBezTo>
                  <a:pt x="f16" y="f17"/>
                  <a:pt x="f18" y="f19"/>
                  <a:pt x="f20" y="f21"/>
                </a:cubicBezTo>
                <a:cubicBezTo>
                  <a:pt x="f18" y="f19"/>
                  <a:pt x="f16" y="f17"/>
                  <a:pt x="f14" y="f15"/>
                </a:cubicBezTo>
                <a:close/>
                <a:moveTo>
                  <a:pt x="f20" y="f21"/>
                </a:moveTo>
                <a:cubicBezTo>
                  <a:pt x="f22" y="f23"/>
                  <a:pt x="f24" y="f25"/>
                  <a:pt x="f26" y="f27"/>
                </a:cubicBezTo>
                <a:cubicBezTo>
                  <a:pt x="f24" y="f25"/>
                  <a:pt x="f22" y="f23"/>
                  <a:pt x="f20" y="f21"/>
                </a:cubicBezTo>
                <a:close/>
                <a:moveTo>
                  <a:pt x="f26" y="f27"/>
                </a:moveTo>
                <a:cubicBezTo>
                  <a:pt x="f28" y="f29"/>
                  <a:pt x="f30" y="f31"/>
                  <a:pt x="f32" y="f33"/>
                </a:cubicBezTo>
                <a:cubicBezTo>
                  <a:pt x="f30" y="f31"/>
                  <a:pt x="f28" y="f29"/>
                  <a:pt x="f26" y="f27"/>
                </a:cubicBezTo>
                <a:close/>
                <a:moveTo>
                  <a:pt x="f32" y="f33"/>
                </a:moveTo>
                <a:cubicBezTo>
                  <a:pt x="f34" y="f35"/>
                  <a:pt x="f36" y="f37"/>
                  <a:pt x="f38" y="f39"/>
                </a:cubicBezTo>
                <a:cubicBezTo>
                  <a:pt x="f36" y="f37"/>
                  <a:pt x="f34" y="f35"/>
                  <a:pt x="f32" y="f33"/>
                </a:cubicBez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5"/>
                </a:cubicBezTo>
                <a:cubicBezTo>
                  <a:pt x="f42" y="f43"/>
                  <a:pt x="f40" y="f41"/>
                  <a:pt x="f38" y="f39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cubicBezTo>
                  <a:pt x="f48" y="f49"/>
                  <a:pt x="f46" y="f47"/>
                  <a:pt x="f44" y="f45"/>
                </a:cubicBezTo>
                <a:close/>
                <a:moveTo>
                  <a:pt x="f50" y="f51"/>
                </a:moveTo>
                <a:cubicBezTo>
                  <a:pt x="f52" y="f53"/>
                  <a:pt x="f54" y="f55"/>
                  <a:pt x="f56" y="f57"/>
                </a:cubicBezTo>
                <a:cubicBezTo>
                  <a:pt x="f54" y="f55"/>
                  <a:pt x="f52" y="f53"/>
                  <a:pt x="f50" y="f51"/>
                </a:cubicBezTo>
                <a:close/>
                <a:moveTo>
                  <a:pt x="f56" y="f57"/>
                </a:moveTo>
                <a:cubicBezTo>
                  <a:pt x="f58" y="f59"/>
                  <a:pt x="f60" y="f61"/>
                  <a:pt x="f62" y="f63"/>
                </a:cubicBezTo>
                <a:cubicBezTo>
                  <a:pt x="f60" y="f61"/>
                  <a:pt x="f58" y="f59"/>
                  <a:pt x="f56" y="f57"/>
                </a:cubicBezTo>
                <a:close/>
                <a:moveTo>
                  <a:pt x="f62" y="f63"/>
                </a:moveTo>
                <a:cubicBezTo>
                  <a:pt x="f64" y="f65"/>
                  <a:pt x="f66" y="f13"/>
                  <a:pt x="f67" y="f68"/>
                </a:cubicBezTo>
                <a:cubicBezTo>
                  <a:pt x="f66" y="f13"/>
                  <a:pt x="f64" y="f65"/>
                  <a:pt x="f62" y="f63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1" y="f72"/>
                  <a:pt x="f69" y="f70"/>
                  <a:pt x="f67" y="f68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23"/>
                </a:cubicBezTo>
                <a:cubicBezTo>
                  <a:pt x="f77" y="f78"/>
                  <a:pt x="f75" y="f76"/>
                  <a:pt x="f73" y="f74"/>
                </a:cubicBezTo>
                <a:close/>
                <a:moveTo>
                  <a:pt x="f79" y="f23"/>
                </a:moveTo>
                <a:cubicBezTo>
                  <a:pt x="f80" y="f81"/>
                  <a:pt x="f82" y="f83"/>
                  <a:pt x="f84" y="f85"/>
                </a:cubicBezTo>
                <a:cubicBezTo>
                  <a:pt x="f82" y="f83"/>
                  <a:pt x="f80" y="f81"/>
                  <a:pt x="f79" y="f23"/>
                </a:cubicBezTo>
                <a:close/>
                <a:moveTo>
                  <a:pt x="f84" y="f85"/>
                </a:moveTo>
                <a:cubicBezTo>
                  <a:pt x="f86" y="f87"/>
                  <a:pt x="f88" y="f89"/>
                  <a:pt x="f90" y="f91"/>
                </a:cubicBezTo>
                <a:cubicBezTo>
                  <a:pt x="f88" y="f89"/>
                  <a:pt x="f86" y="f87"/>
                  <a:pt x="f84" y="f85"/>
                </a:cubicBezTo>
                <a:close/>
                <a:moveTo>
                  <a:pt x="f90" y="f91"/>
                </a:moveTo>
                <a:cubicBezTo>
                  <a:pt x="f92" y="f9"/>
                  <a:pt x="f93" y="f94"/>
                  <a:pt x="f95" y="f81"/>
                </a:cubicBezTo>
                <a:cubicBezTo>
                  <a:pt x="f93" y="f94"/>
                  <a:pt x="f92" y="f9"/>
                  <a:pt x="f90" y="f91"/>
                </a:cubicBezTo>
                <a:close/>
                <a:moveTo>
                  <a:pt x="f95" y="f81"/>
                </a:moveTo>
                <a:cubicBezTo>
                  <a:pt x="f96" y="f97"/>
                  <a:pt x="f98" y="f99"/>
                  <a:pt x="f100" y="f101"/>
                </a:cubicBezTo>
                <a:cubicBezTo>
                  <a:pt x="f98" y="f99"/>
                  <a:pt x="f96" y="f97"/>
                  <a:pt x="f95" y="f81"/>
                </a:cubicBezTo>
                <a:close/>
                <a:moveTo>
                  <a:pt x="f100" y="f101"/>
                </a:moveTo>
                <a:cubicBezTo>
                  <a:pt x="f102" y="f103"/>
                  <a:pt x="f104" y="f105"/>
                  <a:pt x="f106" y="f107"/>
                </a:cubicBezTo>
                <a:cubicBezTo>
                  <a:pt x="f104" y="f105"/>
                  <a:pt x="f102" y="f103"/>
                  <a:pt x="f100" y="f101"/>
                </a:cubicBezTo>
                <a:close/>
                <a:moveTo>
                  <a:pt x="f106" y="f107"/>
                </a:moveTo>
                <a:cubicBezTo>
                  <a:pt x="f108" y="f109"/>
                  <a:pt x="f110" y="f111"/>
                  <a:pt x="f112" y="f113"/>
                </a:cubicBezTo>
                <a:cubicBezTo>
                  <a:pt x="f110" y="f111"/>
                  <a:pt x="f108" y="f109"/>
                  <a:pt x="f106" y="f107"/>
                </a:cubicBezTo>
                <a:close/>
                <a:moveTo>
                  <a:pt x="f112" y="f113"/>
                </a:moveTo>
                <a:cubicBezTo>
                  <a:pt x="f114" y="f115"/>
                  <a:pt x="f116" y="f117"/>
                  <a:pt x="f118" y="f119"/>
                </a:cubicBezTo>
                <a:cubicBezTo>
                  <a:pt x="f116" y="f117"/>
                  <a:pt x="f114" y="f115"/>
                  <a:pt x="f112" y="f113"/>
                </a:cubicBezTo>
                <a:close/>
                <a:moveTo>
                  <a:pt x="f118" y="f119"/>
                </a:moveTo>
                <a:cubicBezTo>
                  <a:pt x="f120" y="f121"/>
                  <a:pt x="f122" y="f123"/>
                  <a:pt x="f124" y="f109"/>
                </a:cubicBezTo>
                <a:cubicBezTo>
                  <a:pt x="f122" y="f123"/>
                  <a:pt x="f120" y="f121"/>
                  <a:pt x="f118" y="f119"/>
                </a:cubicBezTo>
                <a:close/>
                <a:moveTo>
                  <a:pt x="f124" y="f109"/>
                </a:moveTo>
                <a:cubicBezTo>
                  <a:pt x="f125" y="f126"/>
                  <a:pt x="f127" y="f128"/>
                  <a:pt x="f129" y="f130"/>
                </a:cubicBezTo>
                <a:cubicBezTo>
                  <a:pt x="f127" y="f128"/>
                  <a:pt x="f125" y="f126"/>
                  <a:pt x="f124" y="f109"/>
                </a:cubicBezTo>
                <a:close/>
                <a:moveTo>
                  <a:pt x="f129" y="f130"/>
                </a:moveTo>
                <a:cubicBezTo>
                  <a:pt x="f131" y="f132"/>
                  <a:pt x="f133" y="f134"/>
                  <a:pt x="f135" y="f136"/>
                </a:cubicBezTo>
                <a:cubicBezTo>
                  <a:pt x="f133" y="f134"/>
                  <a:pt x="f131" y="f132"/>
                  <a:pt x="f129" y="f130"/>
                </a:cubicBezTo>
                <a:close/>
                <a:moveTo>
                  <a:pt x="f135" y="f136"/>
                </a:moveTo>
                <a:cubicBezTo>
                  <a:pt x="f137" y="f134"/>
                  <a:pt x="f138" y="f139"/>
                  <a:pt x="f140" y="f141"/>
                </a:cubicBezTo>
                <a:cubicBezTo>
                  <a:pt x="f138" y="f139"/>
                  <a:pt x="f137" y="f134"/>
                  <a:pt x="f135" y="f136"/>
                </a:cubicBezTo>
                <a:close/>
                <a:moveTo>
                  <a:pt x="f140" y="f141"/>
                </a:moveTo>
                <a:cubicBezTo>
                  <a:pt x="f142" y="f139"/>
                  <a:pt x="f143" y="f144"/>
                  <a:pt x="f145" y="f146"/>
                </a:cubicBezTo>
                <a:cubicBezTo>
                  <a:pt x="f143" y="f144"/>
                  <a:pt x="f142" y="f139"/>
                  <a:pt x="f140" y="f141"/>
                </a:cubicBezTo>
                <a:close/>
                <a:moveTo>
                  <a:pt x="f145" y="f146"/>
                </a:moveTo>
                <a:cubicBezTo>
                  <a:pt x="f147" y="f148"/>
                  <a:pt x="f149" y="f150"/>
                  <a:pt x="f151" y="f152"/>
                </a:cubicBezTo>
                <a:cubicBezTo>
                  <a:pt x="f149" y="f150"/>
                  <a:pt x="f147" y="f148"/>
                  <a:pt x="f145" y="f146"/>
                </a:cubicBezTo>
                <a:close/>
                <a:moveTo>
                  <a:pt x="f151" y="f152"/>
                </a:moveTo>
                <a:cubicBezTo>
                  <a:pt x="f153" y="f144"/>
                  <a:pt x="f154" y="f155"/>
                  <a:pt x="f156" y="f157"/>
                </a:cubicBezTo>
                <a:cubicBezTo>
                  <a:pt x="f154" y="f155"/>
                  <a:pt x="f153" y="f144"/>
                  <a:pt x="f151" y="f152"/>
                </a:cubicBezTo>
                <a:close/>
                <a:moveTo>
                  <a:pt x="f156" y="f157"/>
                </a:moveTo>
                <a:cubicBezTo>
                  <a:pt x="f158" y="f159"/>
                  <a:pt x="f160" y="f161"/>
                  <a:pt x="f162" y="f163"/>
                </a:cubicBezTo>
                <a:cubicBezTo>
                  <a:pt x="f160" y="f161"/>
                  <a:pt x="f158" y="f159"/>
                  <a:pt x="f156" y="f157"/>
                </a:cubicBezTo>
                <a:close/>
                <a:moveTo>
                  <a:pt x="f162" y="f163"/>
                </a:moveTo>
                <a:cubicBezTo>
                  <a:pt x="f164" y="f165"/>
                  <a:pt x="f166" y="f103"/>
                  <a:pt x="f167" y="f168"/>
                </a:cubicBezTo>
                <a:cubicBezTo>
                  <a:pt x="f166" y="f103"/>
                  <a:pt x="f164" y="f165"/>
                  <a:pt x="f162" y="f163"/>
                </a:cubicBezTo>
                <a:close/>
                <a:moveTo>
                  <a:pt x="f167" y="f168"/>
                </a:moveTo>
                <a:cubicBezTo>
                  <a:pt x="f169" y="f170"/>
                  <a:pt x="f171" y="f172"/>
                  <a:pt x="f173" y="f174"/>
                </a:cubicBezTo>
                <a:cubicBezTo>
                  <a:pt x="f171" y="f172"/>
                  <a:pt x="f169" y="f170"/>
                  <a:pt x="f167" y="f168"/>
                </a:cubicBezTo>
                <a:close/>
                <a:moveTo>
                  <a:pt x="f173" y="f174"/>
                </a:moveTo>
                <a:cubicBezTo>
                  <a:pt x="f175" y="f176"/>
                  <a:pt x="f177" y="f157"/>
                  <a:pt x="f178" y="f179"/>
                </a:cubicBezTo>
                <a:cubicBezTo>
                  <a:pt x="f177" y="f157"/>
                  <a:pt x="f175" y="f176"/>
                  <a:pt x="f173" y="f174"/>
                </a:cubicBezTo>
                <a:close/>
                <a:moveTo>
                  <a:pt x="f178" y="f179"/>
                </a:moveTo>
                <a:cubicBezTo>
                  <a:pt x="f180" y="f181"/>
                  <a:pt x="f182" y="f183"/>
                  <a:pt x="f184" y="f185"/>
                </a:cubicBezTo>
                <a:cubicBezTo>
                  <a:pt x="f182" y="f183"/>
                  <a:pt x="f180" y="f181"/>
                  <a:pt x="f178" y="f179"/>
                </a:cubicBezTo>
                <a:close/>
                <a:moveTo>
                  <a:pt x="f184" y="f185"/>
                </a:moveTo>
                <a:cubicBezTo>
                  <a:pt x="f186" y="f187"/>
                  <a:pt x="f188" y="f189"/>
                  <a:pt x="f190" y="f191"/>
                </a:cubicBezTo>
                <a:cubicBezTo>
                  <a:pt x="f188" y="f189"/>
                  <a:pt x="f186" y="f187"/>
                  <a:pt x="f184" y="f185"/>
                </a:cubicBezTo>
                <a:close/>
                <a:moveTo>
                  <a:pt x="f190" y="f191"/>
                </a:moveTo>
                <a:cubicBezTo>
                  <a:pt x="f192" y="f193"/>
                  <a:pt x="f194" y="f195"/>
                  <a:pt x="f196" y="f9"/>
                </a:cubicBezTo>
                <a:cubicBezTo>
                  <a:pt x="f194" y="f195"/>
                  <a:pt x="f192" y="f193"/>
                  <a:pt x="f190" y="f191"/>
                </a:cubicBezTo>
                <a:close/>
                <a:moveTo>
                  <a:pt x="f196" y="f9"/>
                </a:moveTo>
                <a:cubicBezTo>
                  <a:pt x="f197" y="f198"/>
                  <a:pt x="f199" y="f200"/>
                  <a:pt x="f201" y="f202"/>
                </a:cubicBezTo>
                <a:cubicBezTo>
                  <a:pt x="f199" y="f200"/>
                  <a:pt x="f197" y="f198"/>
                  <a:pt x="f196" y="f9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5" y="f13"/>
                </a:cubicBezTo>
                <a:cubicBezTo>
                  <a:pt x="f205" y="f206"/>
                  <a:pt x="f203" y="f204"/>
                  <a:pt x="f201" y="f202"/>
                </a:cubicBezTo>
                <a:close/>
                <a:moveTo>
                  <a:pt x="f205" y="f13"/>
                </a:moveTo>
                <a:cubicBezTo>
                  <a:pt x="f207" y="f70"/>
                  <a:pt x="f208" y="f209"/>
                  <a:pt x="f210" y="f211"/>
                </a:cubicBezTo>
                <a:cubicBezTo>
                  <a:pt x="f208" y="f209"/>
                  <a:pt x="f207" y="f70"/>
                  <a:pt x="f205" y="f13"/>
                </a:cubicBezTo>
                <a:close/>
                <a:moveTo>
                  <a:pt x="f210" y="f211"/>
                </a:moveTo>
                <a:cubicBezTo>
                  <a:pt x="f212" y="f213"/>
                  <a:pt x="f214" y="f213"/>
                  <a:pt x="f215" y="f216"/>
                </a:cubicBezTo>
                <a:cubicBezTo>
                  <a:pt x="f214" y="f213"/>
                  <a:pt x="f212" y="f213"/>
                  <a:pt x="f210" y="f211"/>
                </a:cubicBezTo>
                <a:close/>
                <a:moveTo>
                  <a:pt x="f215" y="f216"/>
                </a:moveTo>
                <a:cubicBezTo>
                  <a:pt x="f217" y="f76"/>
                  <a:pt x="f218" y="f219"/>
                  <a:pt x="f220" y="f221"/>
                </a:cubicBezTo>
                <a:cubicBezTo>
                  <a:pt x="f218" y="f219"/>
                  <a:pt x="f217" y="f76"/>
                  <a:pt x="f215" y="f216"/>
                </a:cubicBezTo>
                <a:close/>
                <a:moveTo>
                  <a:pt x="f220" y="f221"/>
                </a:moveTo>
                <a:cubicBezTo>
                  <a:pt x="f220" y="f222"/>
                  <a:pt x="f220" y="f216"/>
                  <a:pt x="f223" y="f89"/>
                </a:cubicBezTo>
                <a:cubicBezTo>
                  <a:pt x="f220" y="f216"/>
                  <a:pt x="f220" y="f222"/>
                  <a:pt x="f220" y="f221"/>
                </a:cubicBezTo>
                <a:close/>
                <a:moveTo>
                  <a:pt x="f223" y="f89"/>
                </a:moveTo>
                <a:cubicBezTo>
                  <a:pt x="f224" y="f23"/>
                  <a:pt x="f225" y="f91"/>
                  <a:pt x="f226" y="f211"/>
                </a:cubicBezTo>
                <a:cubicBezTo>
                  <a:pt x="f225" y="f91"/>
                  <a:pt x="f224" y="f23"/>
                  <a:pt x="f223" y="f89"/>
                </a:cubicBezTo>
                <a:close/>
                <a:moveTo>
                  <a:pt x="f226" y="f211"/>
                </a:moveTo>
                <a:cubicBezTo>
                  <a:pt x="f227" y="f228"/>
                  <a:pt x="f229" y="f230"/>
                  <a:pt x="f231" y="f232"/>
                </a:cubicBezTo>
                <a:cubicBezTo>
                  <a:pt x="f229" y="f230"/>
                  <a:pt x="f227" y="f228"/>
                  <a:pt x="f226" y="f211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5" y="f236"/>
                  <a:pt x="f233" y="f234"/>
                  <a:pt x="f231" y="f232"/>
                </a:cubicBezTo>
                <a:close/>
                <a:moveTo>
                  <a:pt x="f237" y="f238"/>
                </a:moveTo>
                <a:cubicBezTo>
                  <a:pt x="f239" y="f240"/>
                  <a:pt x="f241" y="f242"/>
                  <a:pt x="f243" y="f244"/>
                </a:cubicBezTo>
                <a:cubicBezTo>
                  <a:pt x="f241" y="f242"/>
                  <a:pt x="f239" y="f240"/>
                  <a:pt x="f237" y="f238"/>
                </a:cubicBezTo>
                <a:close/>
                <a:moveTo>
                  <a:pt x="f243" y="f244"/>
                </a:moveTo>
                <a:cubicBezTo>
                  <a:pt x="f245" y="f246"/>
                  <a:pt x="f247" y="f248"/>
                  <a:pt x="f249" y="f250"/>
                </a:cubicBezTo>
                <a:cubicBezTo>
                  <a:pt x="f247" y="f248"/>
                  <a:pt x="f245" y="f246"/>
                  <a:pt x="f243" y="f244"/>
                </a:cubicBezTo>
                <a:close/>
                <a:moveTo>
                  <a:pt x="f249" y="f250"/>
                </a:moveTo>
                <a:cubicBezTo>
                  <a:pt x="f251" y="f252"/>
                  <a:pt x="f253" y="f254"/>
                  <a:pt x="f255" y="f256"/>
                </a:cubicBezTo>
                <a:cubicBezTo>
                  <a:pt x="f253" y="f254"/>
                  <a:pt x="f251" y="f252"/>
                  <a:pt x="f249" y="f250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59" y="f260"/>
                  <a:pt x="f257" y="f258"/>
                  <a:pt x="f255" y="f256"/>
                </a:cubicBezTo>
                <a:close/>
                <a:moveTo>
                  <a:pt x="f261" y="f262"/>
                </a:moveTo>
                <a:cubicBezTo>
                  <a:pt x="f263" y="f264"/>
                  <a:pt x="f265" y="f266"/>
                  <a:pt x="f267" y="f268"/>
                </a:cubicBezTo>
                <a:cubicBezTo>
                  <a:pt x="f265" y="f266"/>
                  <a:pt x="f263" y="f264"/>
                  <a:pt x="f261" y="f262"/>
                </a:cubicBezTo>
                <a:close/>
                <a:moveTo>
                  <a:pt x="f267" y="f268"/>
                </a:moveTo>
                <a:cubicBezTo>
                  <a:pt x="f269" y="f270"/>
                  <a:pt x="f271" y="f128"/>
                  <a:pt x="f272" y="f273"/>
                </a:cubicBezTo>
                <a:cubicBezTo>
                  <a:pt x="f271" y="f128"/>
                  <a:pt x="f269" y="f270"/>
                  <a:pt x="f267" y="f268"/>
                </a:cubicBezTo>
                <a:close/>
                <a:moveTo>
                  <a:pt x="f272" y="f273"/>
                </a:moveTo>
                <a:cubicBezTo>
                  <a:pt x="f274" y="f275"/>
                  <a:pt x="f276" y="f277"/>
                  <a:pt x="f278" y="f279"/>
                </a:cubicBezTo>
                <a:cubicBezTo>
                  <a:pt x="f276" y="f277"/>
                  <a:pt x="f274" y="f275"/>
                  <a:pt x="f272" y="f273"/>
                </a:cubicBezTo>
                <a:close/>
                <a:moveTo>
                  <a:pt x="f278" y="f279"/>
                </a:moveTo>
                <a:cubicBezTo>
                  <a:pt x="f280" y="f281"/>
                  <a:pt x="f282" y="f283"/>
                  <a:pt x="f284" y="f285"/>
                </a:cubicBezTo>
                <a:cubicBezTo>
                  <a:pt x="f282" y="f283"/>
                  <a:pt x="f280" y="f281"/>
                  <a:pt x="f278" y="f279"/>
                </a:cubicBezTo>
                <a:close/>
                <a:moveTo>
                  <a:pt x="f284" y="f285"/>
                </a:moveTo>
                <a:cubicBezTo>
                  <a:pt x="f286" y="f121"/>
                  <a:pt x="f287" y="f288"/>
                  <a:pt x="f289" y="f290"/>
                </a:cubicBezTo>
                <a:cubicBezTo>
                  <a:pt x="f287" y="f288"/>
                  <a:pt x="f286" y="f121"/>
                  <a:pt x="f284" y="f285"/>
                </a:cubicBezTo>
                <a:close/>
                <a:moveTo>
                  <a:pt x="f289" y="f290"/>
                </a:moveTo>
                <a:cubicBezTo>
                  <a:pt x="f291" y="f292"/>
                  <a:pt x="f293" y="f294"/>
                  <a:pt x="f295" y="f296"/>
                </a:cubicBezTo>
                <a:cubicBezTo>
                  <a:pt x="f293" y="f294"/>
                  <a:pt x="f291" y="f292"/>
                  <a:pt x="f289" y="f290"/>
                </a:cubicBezTo>
                <a:close/>
                <a:moveTo>
                  <a:pt x="f295" y="f296"/>
                </a:moveTo>
                <a:cubicBezTo>
                  <a:pt x="f297" y="f294"/>
                  <a:pt x="f298" y="f299"/>
                  <a:pt x="f300" y="f301"/>
                </a:cubicBezTo>
                <a:cubicBezTo>
                  <a:pt x="f298" y="f299"/>
                  <a:pt x="f297" y="f294"/>
                  <a:pt x="f295" y="f296"/>
                </a:cubicBezTo>
                <a:close/>
                <a:moveTo>
                  <a:pt x="f300" y="f301"/>
                </a:moveTo>
                <a:cubicBezTo>
                  <a:pt x="f302" y="f290"/>
                  <a:pt x="f303" y="f304"/>
                  <a:pt x="f305" y="f306"/>
                </a:cubicBezTo>
                <a:cubicBezTo>
                  <a:pt x="f303" y="f304"/>
                  <a:pt x="f302" y="f290"/>
                  <a:pt x="f300" y="f301"/>
                </a:cubicBezTo>
                <a:close/>
                <a:moveTo>
                  <a:pt x="f305" y="f306"/>
                </a:moveTo>
                <a:cubicBezTo>
                  <a:pt x="f307" y="f308"/>
                  <a:pt x="f309" y="f310"/>
                  <a:pt x="f311" y="f312"/>
                </a:cubicBezTo>
                <a:cubicBezTo>
                  <a:pt x="f309" y="f310"/>
                  <a:pt x="f307" y="f308"/>
                  <a:pt x="f305" y="f306"/>
                </a:cubicBezTo>
                <a:close/>
                <a:moveTo>
                  <a:pt x="f311" y="f312"/>
                </a:moveTo>
                <a:cubicBezTo>
                  <a:pt x="f313" y="f123"/>
                  <a:pt x="f314" y="f315"/>
                  <a:pt x="f316" y="f317"/>
                </a:cubicBezTo>
                <a:cubicBezTo>
                  <a:pt x="f314" y="f315"/>
                  <a:pt x="f313" y="f123"/>
                  <a:pt x="f311" y="f312"/>
                </a:cubicBezTo>
                <a:close/>
                <a:moveTo>
                  <a:pt x="f316" y="f317"/>
                </a:moveTo>
                <a:cubicBezTo>
                  <a:pt x="f318" y="f319"/>
                  <a:pt x="f320" y="f321"/>
                  <a:pt x="f322" y="f323"/>
                </a:cubicBezTo>
                <a:cubicBezTo>
                  <a:pt x="f320" y="f321"/>
                  <a:pt x="f318" y="f319"/>
                  <a:pt x="f316" y="f317"/>
                </a:cubicBezTo>
                <a:close/>
                <a:moveTo>
                  <a:pt x="f322" y="f323"/>
                </a:moveTo>
                <a:cubicBezTo>
                  <a:pt x="f324" y="f325"/>
                  <a:pt x="f326" y="f327"/>
                  <a:pt x="f328" y="f329"/>
                </a:cubicBezTo>
                <a:cubicBezTo>
                  <a:pt x="f326" y="f327"/>
                  <a:pt x="f324" y="f325"/>
                  <a:pt x="f322" y="f323"/>
                </a:cubicBezTo>
                <a:close/>
                <a:moveTo>
                  <a:pt x="f328" y="f329"/>
                </a:moveTo>
                <a:cubicBezTo>
                  <a:pt x="f330" y="f331"/>
                  <a:pt x="f332" y="f333"/>
                  <a:pt x="f334" y="f335"/>
                </a:cubicBezTo>
                <a:cubicBezTo>
                  <a:pt x="f332" y="f333"/>
                  <a:pt x="f330" y="f331"/>
                  <a:pt x="f328" y="f329"/>
                </a:cubicBezTo>
                <a:close/>
                <a:moveTo>
                  <a:pt x="f334" y="f335"/>
                </a:moveTo>
                <a:cubicBezTo>
                  <a:pt x="f336" y="f337"/>
                  <a:pt x="f338" y="f339"/>
                  <a:pt x="f340" y="f341"/>
                </a:cubicBezTo>
                <a:cubicBezTo>
                  <a:pt x="f338" y="f339"/>
                  <a:pt x="f336" y="f337"/>
                  <a:pt x="f334" y="f335"/>
                </a:cubicBezTo>
                <a:close/>
                <a:moveTo>
                  <a:pt x="f340" y="f341"/>
                </a:moveTo>
                <a:cubicBezTo>
                  <a:pt x="f342" y="f343"/>
                  <a:pt x="f344" y="f345"/>
                  <a:pt x="f346" y="f347"/>
                </a:cubicBezTo>
                <a:cubicBezTo>
                  <a:pt x="f344" y="f345"/>
                  <a:pt x="f342" y="f343"/>
                  <a:pt x="f340" y="f341"/>
                </a:cubicBezTo>
                <a:close/>
                <a:moveTo>
                  <a:pt x="f346" y="f347"/>
                </a:moveTo>
                <a:cubicBezTo>
                  <a:pt x="f348" y="f349"/>
                  <a:pt x="f350" y="f351"/>
                  <a:pt x="f352" y="f353"/>
                </a:cubicBezTo>
                <a:cubicBezTo>
                  <a:pt x="f350" y="f351"/>
                  <a:pt x="f348" y="f349"/>
                  <a:pt x="f346" y="f347"/>
                </a:cubicBezTo>
                <a:close/>
                <a:moveTo>
                  <a:pt x="f352" y="f353"/>
                </a:moveTo>
                <a:cubicBezTo>
                  <a:pt x="f354" y="f355"/>
                  <a:pt x="f356" y="f357"/>
                  <a:pt x="f358" y="f359"/>
                </a:cubicBezTo>
                <a:cubicBezTo>
                  <a:pt x="f356" y="f357"/>
                  <a:pt x="f354" y="f355"/>
                  <a:pt x="f352" y="f353"/>
                </a:cubicBezTo>
                <a:close/>
                <a:moveTo>
                  <a:pt x="f358" y="f359"/>
                </a:moveTo>
                <a:cubicBezTo>
                  <a:pt x="f360" y="f361"/>
                  <a:pt x="f362" y="f3"/>
                  <a:pt x="f363" y="f185"/>
                </a:cubicBezTo>
                <a:cubicBezTo>
                  <a:pt x="f362" y="f3"/>
                  <a:pt x="f360" y="f361"/>
                  <a:pt x="f358" y="f359"/>
                </a:cubicBezTo>
                <a:close/>
                <a:moveTo>
                  <a:pt x="f363" y="f185"/>
                </a:moveTo>
                <a:cubicBezTo>
                  <a:pt x="f364" y="f3"/>
                  <a:pt x="f365" y="f366"/>
                  <a:pt x="f367" y="f357"/>
                </a:cubicBezTo>
                <a:cubicBezTo>
                  <a:pt x="f365" y="f366"/>
                  <a:pt x="f364" y="f3"/>
                  <a:pt x="f363" y="f185"/>
                </a:cubicBezTo>
                <a:close/>
                <a:moveTo>
                  <a:pt x="f367" y="f357"/>
                </a:moveTo>
                <a:cubicBezTo>
                  <a:pt x="f368" y="f335"/>
                  <a:pt x="f369" y="f370"/>
                  <a:pt x="f371" y="f372"/>
                </a:cubicBezTo>
                <a:cubicBezTo>
                  <a:pt x="f369" y="f370"/>
                  <a:pt x="f368" y="f335"/>
                  <a:pt x="f367" y="f357"/>
                </a:cubicBezTo>
                <a:close/>
                <a:moveTo>
                  <a:pt x="f371" y="f372"/>
                </a:moveTo>
                <a:cubicBezTo>
                  <a:pt x="f373" y="f333"/>
                  <a:pt x="f374" y="f375"/>
                  <a:pt x="f376" y="f377"/>
                </a:cubicBezTo>
                <a:cubicBezTo>
                  <a:pt x="f374" y="f375"/>
                  <a:pt x="f373" y="f333"/>
                  <a:pt x="f371" y="f372"/>
                </a:cubicBezTo>
                <a:close/>
                <a:moveTo>
                  <a:pt x="f376" y="f377"/>
                </a:moveTo>
                <a:cubicBezTo>
                  <a:pt x="f378" y="f379"/>
                  <a:pt x="f380" y="f381"/>
                  <a:pt x="f382" y="f341"/>
                </a:cubicBezTo>
                <a:cubicBezTo>
                  <a:pt x="f380" y="f381"/>
                  <a:pt x="f378" y="f379"/>
                  <a:pt x="f376" y="f377"/>
                </a:cubicBezTo>
                <a:close/>
                <a:moveTo>
                  <a:pt x="f382" y="f341"/>
                </a:moveTo>
                <a:cubicBezTo>
                  <a:pt x="f383" y="f384"/>
                  <a:pt x="f385" y="f386"/>
                  <a:pt x="f387" y="f388"/>
                </a:cubicBezTo>
                <a:cubicBezTo>
                  <a:pt x="f385" y="f386"/>
                  <a:pt x="f383" y="f384"/>
                  <a:pt x="f382" y="f341"/>
                </a:cubicBezTo>
                <a:close/>
                <a:moveTo>
                  <a:pt x="f387" y="f388"/>
                </a:moveTo>
                <a:cubicBezTo>
                  <a:pt x="f389" y="f390"/>
                  <a:pt x="f391" y="f181"/>
                  <a:pt x="f392" y="f393"/>
                </a:cubicBezTo>
                <a:cubicBezTo>
                  <a:pt x="f391" y="f181"/>
                  <a:pt x="f389" y="f390"/>
                  <a:pt x="f387" y="f388"/>
                </a:cubicBezTo>
                <a:close/>
                <a:moveTo>
                  <a:pt x="f392" y="f393"/>
                </a:moveTo>
                <a:cubicBezTo>
                  <a:pt x="f394" y="f395"/>
                  <a:pt x="f396" y="f397"/>
                  <a:pt x="f398" y="f317"/>
                </a:cubicBezTo>
                <a:cubicBezTo>
                  <a:pt x="f396" y="f397"/>
                  <a:pt x="f394" y="f395"/>
                  <a:pt x="f392" y="f393"/>
                </a:cubicBezTo>
                <a:close/>
                <a:moveTo>
                  <a:pt x="f398" y="f317"/>
                </a:moveTo>
                <a:cubicBezTo>
                  <a:pt x="f399" y="f400"/>
                  <a:pt x="f401" y="f123"/>
                  <a:pt x="f402" y="f312"/>
                </a:cubicBezTo>
                <a:cubicBezTo>
                  <a:pt x="f401" y="f123"/>
                  <a:pt x="f399" y="f400"/>
                  <a:pt x="f398" y="f317"/>
                </a:cubicBezTo>
                <a:close/>
                <a:moveTo>
                  <a:pt x="f402" y="f312"/>
                </a:moveTo>
                <a:cubicBezTo>
                  <a:pt x="f403" y="f404"/>
                  <a:pt x="f405" y="f406"/>
                  <a:pt x="f407" y="f408"/>
                </a:cubicBezTo>
                <a:cubicBezTo>
                  <a:pt x="f405" y="f406"/>
                  <a:pt x="f403" y="f404"/>
                  <a:pt x="f402" y="f312"/>
                </a:cubicBezTo>
                <a:close/>
                <a:moveTo>
                  <a:pt x="f407" y="f408"/>
                </a:moveTo>
                <a:cubicBezTo>
                  <a:pt x="f409" y="f410"/>
                  <a:pt x="f411" y="f412"/>
                  <a:pt x="f413" y="f414"/>
                </a:cubicBezTo>
                <a:cubicBezTo>
                  <a:pt x="f411" y="f412"/>
                  <a:pt x="f409" y="f410"/>
                  <a:pt x="f407" y="f408"/>
                </a:cubicBezTo>
                <a:close/>
                <a:moveTo>
                  <a:pt x="f413" y="f414"/>
                </a:moveTo>
                <a:cubicBezTo>
                  <a:pt x="f415" y="f416"/>
                  <a:pt x="f417" y="f418"/>
                  <a:pt x="f419" y="f420"/>
                </a:cubicBezTo>
                <a:cubicBezTo>
                  <a:pt x="f417" y="f418"/>
                  <a:pt x="f415" y="f416"/>
                  <a:pt x="f413" y="f414"/>
                </a:cubicBezTo>
                <a:close/>
                <a:moveTo>
                  <a:pt x="f419" y="f420"/>
                </a:moveTo>
                <a:cubicBezTo>
                  <a:pt x="f421" y="f422"/>
                  <a:pt x="f423" y="f296"/>
                  <a:pt x="f424" y="f425"/>
                </a:cubicBezTo>
                <a:cubicBezTo>
                  <a:pt x="f423" y="f296"/>
                  <a:pt x="f421" y="f422"/>
                  <a:pt x="f419" y="f420"/>
                </a:cubicBezTo>
                <a:close/>
                <a:moveTo>
                  <a:pt x="f424" y="f425"/>
                </a:moveTo>
                <a:cubicBezTo>
                  <a:pt x="f426" y="f427"/>
                  <a:pt x="f428" y="f429"/>
                  <a:pt x="f430" y="f431"/>
                </a:cubicBezTo>
                <a:cubicBezTo>
                  <a:pt x="f428" y="f429"/>
                  <a:pt x="f426" y="f427"/>
                  <a:pt x="f424" y="f425"/>
                </a:cubicBezTo>
                <a:close/>
                <a:moveTo>
                  <a:pt x="f430" y="f431"/>
                </a:moveTo>
                <a:cubicBezTo>
                  <a:pt x="f432" y="f433"/>
                  <a:pt x="f434" y="f435"/>
                  <a:pt x="f436" y="f1"/>
                </a:cubicBezTo>
                <a:cubicBezTo>
                  <a:pt x="f434" y="f435"/>
                  <a:pt x="f432" y="f433"/>
                  <a:pt x="f430" y="f431"/>
                </a:cubicBezTo>
                <a:close/>
                <a:moveTo>
                  <a:pt x="f436" y="f1"/>
                </a:moveTo>
                <a:cubicBezTo>
                  <a:pt x="f437" y="f438"/>
                  <a:pt x="f439" y="f440"/>
                  <a:pt x="f441" y="f442"/>
                </a:cubicBezTo>
                <a:cubicBezTo>
                  <a:pt x="f439" y="f440"/>
                  <a:pt x="f437" y="f438"/>
                  <a:pt x="f436" y="f1"/>
                </a:cubicBezTo>
                <a:close/>
                <a:moveTo>
                  <a:pt x="f441" y="f442"/>
                </a:moveTo>
                <a:cubicBezTo>
                  <a:pt x="f437" y="f443"/>
                  <a:pt x="f444" y="f445"/>
                  <a:pt x="f446" y="f447"/>
                </a:cubicBezTo>
                <a:cubicBezTo>
                  <a:pt x="f444" y="f445"/>
                  <a:pt x="f437" y="f443"/>
                  <a:pt x="f441" y="f442"/>
                </a:cubicBezTo>
                <a:close/>
                <a:moveTo>
                  <a:pt x="f446" y="f447"/>
                </a:moveTo>
                <a:cubicBezTo>
                  <a:pt x="f448" y="f445"/>
                  <a:pt x="f449" y="f450"/>
                  <a:pt x="f451" y="f452"/>
                </a:cubicBezTo>
                <a:cubicBezTo>
                  <a:pt x="f449" y="f450"/>
                  <a:pt x="f448" y="f445"/>
                  <a:pt x="f446" y="f447"/>
                </a:cubicBezTo>
                <a:close/>
                <a:moveTo>
                  <a:pt x="f451" y="f452"/>
                </a:moveTo>
                <a:cubicBezTo>
                  <a:pt x="f453" y="f454"/>
                  <a:pt x="f455" y="f288"/>
                  <a:pt x="f456" y="f457"/>
                </a:cubicBezTo>
                <a:cubicBezTo>
                  <a:pt x="f455" y="f288"/>
                  <a:pt x="f453" y="f454"/>
                  <a:pt x="f451" y="f452"/>
                </a:cubicBezTo>
                <a:close/>
                <a:moveTo>
                  <a:pt x="f456" y="f457"/>
                </a:moveTo>
                <a:cubicBezTo>
                  <a:pt x="f458" y="f459"/>
                  <a:pt x="f460" y="f461"/>
                  <a:pt x="f462" y="f463"/>
                </a:cubicBezTo>
                <a:cubicBezTo>
                  <a:pt x="f460" y="f461"/>
                  <a:pt x="f458" y="f459"/>
                  <a:pt x="f456" y="f457"/>
                </a:cubicBezTo>
                <a:close/>
                <a:moveTo>
                  <a:pt x="f462" y="f463"/>
                </a:moveTo>
                <a:cubicBezTo>
                  <a:pt x="f464" y="f465"/>
                  <a:pt x="f466" y="f467"/>
                  <a:pt x="f468" y="f469"/>
                </a:cubicBezTo>
                <a:cubicBezTo>
                  <a:pt x="f466" y="f467"/>
                  <a:pt x="f464" y="f465"/>
                  <a:pt x="f462" y="f463"/>
                </a:cubicBezTo>
                <a:close/>
                <a:moveTo>
                  <a:pt x="f468" y="f469"/>
                </a:moveTo>
                <a:cubicBezTo>
                  <a:pt x="f470" y="f312"/>
                  <a:pt x="f471" y="f472"/>
                  <a:pt x="f473" y="f474"/>
                </a:cubicBezTo>
                <a:cubicBezTo>
                  <a:pt x="f471" y="f472"/>
                  <a:pt x="f470" y="f312"/>
                  <a:pt x="f468" y="f469"/>
                </a:cubicBezTo>
                <a:close/>
                <a:moveTo>
                  <a:pt x="f473" y="f474"/>
                </a:moveTo>
                <a:cubicBezTo>
                  <a:pt x="f475" y="f476"/>
                  <a:pt x="f477" y="f478"/>
                  <a:pt x="f479" y="f480"/>
                </a:cubicBezTo>
                <a:cubicBezTo>
                  <a:pt x="f477" y="f478"/>
                  <a:pt x="f475" y="f476"/>
                  <a:pt x="f473" y="f474"/>
                </a:cubicBezTo>
                <a:close/>
                <a:moveTo>
                  <a:pt x="f479" y="f480"/>
                </a:moveTo>
                <a:cubicBezTo>
                  <a:pt x="f481" y="f482"/>
                  <a:pt x="f483" y="f484"/>
                  <a:pt x="f485" y="f486"/>
                </a:cubicBezTo>
                <a:cubicBezTo>
                  <a:pt x="f483" y="f484"/>
                  <a:pt x="f481" y="f482"/>
                  <a:pt x="f479" y="f480"/>
                </a:cubicBezTo>
                <a:close/>
                <a:moveTo>
                  <a:pt x="f485" y="f486"/>
                </a:moveTo>
                <a:cubicBezTo>
                  <a:pt x="f487" y="f488"/>
                  <a:pt x="f489" y="f490"/>
                  <a:pt x="f491" y="f492"/>
                </a:cubicBezTo>
                <a:cubicBezTo>
                  <a:pt x="f489" y="f490"/>
                  <a:pt x="f487" y="f488"/>
                  <a:pt x="f485" y="f486"/>
                </a:cubicBezTo>
                <a:close/>
                <a:moveTo>
                  <a:pt x="f491" y="f492"/>
                </a:moveTo>
                <a:cubicBezTo>
                  <a:pt x="f493" y="f494"/>
                  <a:pt x="f495" y="f496"/>
                  <a:pt x="f497" y="f498"/>
                </a:cubicBezTo>
                <a:cubicBezTo>
                  <a:pt x="f495" y="f496"/>
                  <a:pt x="f493" y="f494"/>
                  <a:pt x="f491" y="f492"/>
                </a:cubicBezTo>
                <a:close/>
                <a:moveTo>
                  <a:pt x="f497" y="f498"/>
                </a:moveTo>
                <a:cubicBezTo>
                  <a:pt x="f499" y="f500"/>
                  <a:pt x="f501" y="f165"/>
                  <a:pt x="f502" y="f351"/>
                </a:cubicBezTo>
                <a:cubicBezTo>
                  <a:pt x="f501" y="f165"/>
                  <a:pt x="f499" y="f500"/>
                  <a:pt x="f497" y="f498"/>
                </a:cubicBezTo>
                <a:close/>
                <a:moveTo>
                  <a:pt x="f502" y="f351"/>
                </a:moveTo>
                <a:cubicBezTo>
                  <a:pt x="f503" y="f504"/>
                  <a:pt x="f505" y="f181"/>
                  <a:pt x="f506" y="f507"/>
                </a:cubicBezTo>
                <a:cubicBezTo>
                  <a:pt x="f505" y="f181"/>
                  <a:pt x="f503" y="f504"/>
                  <a:pt x="f502" y="f351"/>
                </a:cubicBezTo>
                <a:close/>
                <a:moveTo>
                  <a:pt x="f506" y="f507"/>
                </a:moveTo>
                <a:cubicBezTo>
                  <a:pt x="f508" y="f509"/>
                  <a:pt x="f510" y="f511"/>
                  <a:pt x="f512" y="f513"/>
                </a:cubicBezTo>
                <a:cubicBezTo>
                  <a:pt x="f510" y="f511"/>
                  <a:pt x="f508" y="f509"/>
                  <a:pt x="f506" y="f507"/>
                </a:cubicBezTo>
                <a:close/>
                <a:moveTo>
                  <a:pt x="f512" y="f513"/>
                </a:moveTo>
                <a:cubicBezTo>
                  <a:pt x="f514" y="f515"/>
                  <a:pt x="f516" y="f517"/>
                  <a:pt x="f518" y="f519"/>
                </a:cubicBezTo>
                <a:cubicBezTo>
                  <a:pt x="f516" y="f517"/>
                  <a:pt x="f514" y="f515"/>
                  <a:pt x="f512" y="f513"/>
                </a:cubicBezTo>
                <a:close/>
                <a:moveTo>
                  <a:pt x="f518" y="f519"/>
                </a:moveTo>
                <a:cubicBezTo>
                  <a:pt x="f520" y="f521"/>
                  <a:pt x="f522" y="f523"/>
                  <a:pt x="f524" y="f525"/>
                </a:cubicBezTo>
                <a:cubicBezTo>
                  <a:pt x="f522" y="f523"/>
                  <a:pt x="f520" y="f521"/>
                  <a:pt x="f518" y="f519"/>
                </a:cubicBezTo>
                <a:close/>
                <a:moveTo>
                  <a:pt x="f524" y="f525"/>
                </a:moveTo>
                <a:cubicBezTo>
                  <a:pt x="f526" y="f111"/>
                  <a:pt x="f527" y="f528"/>
                  <a:pt x="f529" y="f260"/>
                </a:cubicBezTo>
                <a:cubicBezTo>
                  <a:pt x="f527" y="f528"/>
                  <a:pt x="f526" y="f111"/>
                  <a:pt x="f524" y="f525"/>
                </a:cubicBezTo>
                <a:close/>
                <a:moveTo>
                  <a:pt x="f529" y="f260"/>
                </a:moveTo>
                <a:cubicBezTo>
                  <a:pt x="f530" y="f531"/>
                  <a:pt x="f532" y="f492"/>
                  <a:pt x="f533" y="f472"/>
                </a:cubicBezTo>
                <a:cubicBezTo>
                  <a:pt x="f532" y="f492"/>
                  <a:pt x="f530" y="f531"/>
                  <a:pt x="f529" y="f260"/>
                </a:cubicBezTo>
                <a:close/>
                <a:moveTo>
                  <a:pt x="f533" y="f472"/>
                </a:moveTo>
                <a:cubicBezTo>
                  <a:pt x="f534" y="f535"/>
                  <a:pt x="f536" y="f537"/>
                  <a:pt x="f538" y="f539"/>
                </a:cubicBezTo>
                <a:cubicBezTo>
                  <a:pt x="f536" y="f537"/>
                  <a:pt x="f534" y="f535"/>
                  <a:pt x="f533" y="f472"/>
                </a:cubicBezTo>
                <a:close/>
                <a:moveTo>
                  <a:pt x="f538" y="f539"/>
                </a:moveTo>
                <a:cubicBezTo>
                  <a:pt x="f540" y="f132"/>
                  <a:pt x="f541" y="f542"/>
                  <a:pt x="f543" y="f509"/>
                </a:cubicBezTo>
                <a:cubicBezTo>
                  <a:pt x="f541" y="f542"/>
                  <a:pt x="f540" y="f132"/>
                  <a:pt x="f538" y="f539"/>
                </a:cubicBezTo>
                <a:close/>
                <a:moveTo>
                  <a:pt x="f543" y="f509"/>
                </a:moveTo>
                <a:cubicBezTo>
                  <a:pt x="f544" y="f545"/>
                  <a:pt x="f546" y="f547"/>
                  <a:pt x="f548" y="f345"/>
                </a:cubicBezTo>
                <a:cubicBezTo>
                  <a:pt x="f546" y="f547"/>
                  <a:pt x="f544" y="f545"/>
                  <a:pt x="f543" y="f509"/>
                </a:cubicBezTo>
                <a:close/>
                <a:moveTo>
                  <a:pt x="f548" y="f345"/>
                </a:moveTo>
                <a:cubicBezTo>
                  <a:pt x="f549" y="f531"/>
                  <a:pt x="f550" y="f551"/>
                  <a:pt x="f552" y="f496"/>
                </a:cubicBezTo>
                <a:cubicBezTo>
                  <a:pt x="f550" y="f551"/>
                  <a:pt x="f549" y="f531"/>
                  <a:pt x="f548" y="f345"/>
                </a:cubicBezTo>
                <a:close/>
                <a:moveTo>
                  <a:pt x="f552" y="f496"/>
                </a:moveTo>
                <a:cubicBezTo>
                  <a:pt x="f553" y="f554"/>
                  <a:pt x="f555" y="f174"/>
                  <a:pt x="f556" y="f557"/>
                </a:cubicBezTo>
                <a:cubicBezTo>
                  <a:pt x="f555" y="f174"/>
                  <a:pt x="f553" y="f554"/>
                  <a:pt x="f552" y="f496"/>
                </a:cubicBezTo>
                <a:close/>
                <a:moveTo>
                  <a:pt x="f556" y="f557"/>
                </a:moveTo>
                <a:cubicBezTo>
                  <a:pt x="f558" y="f370"/>
                  <a:pt x="f559" y="f366"/>
                  <a:pt x="f560" y="f561"/>
                </a:cubicBezTo>
                <a:cubicBezTo>
                  <a:pt x="f559" y="f366"/>
                  <a:pt x="f558" y="f370"/>
                  <a:pt x="f556" y="f557"/>
                </a:cubicBezTo>
                <a:close/>
                <a:moveTo>
                  <a:pt x="f560" y="f561"/>
                </a:moveTo>
                <a:cubicBezTo>
                  <a:pt x="f562" y="f563"/>
                  <a:pt x="f564" y="f565"/>
                  <a:pt x="f566" y="f567"/>
                </a:cubicBezTo>
                <a:cubicBezTo>
                  <a:pt x="f564" y="f565"/>
                  <a:pt x="f562" y="f563"/>
                  <a:pt x="f560" y="f561"/>
                </a:cubicBezTo>
                <a:close/>
                <a:moveTo>
                  <a:pt x="f566" y="f567"/>
                </a:moveTo>
                <a:cubicBezTo>
                  <a:pt x="f568" y="f569"/>
                  <a:pt x="f570" y="f571"/>
                  <a:pt x="f572" y="f85"/>
                </a:cubicBezTo>
                <a:cubicBezTo>
                  <a:pt x="f570" y="f571"/>
                  <a:pt x="f568" y="f569"/>
                  <a:pt x="f566" y="f567"/>
                </a:cubicBezTo>
                <a:close/>
                <a:moveTo>
                  <a:pt x="f572" y="f85"/>
                </a:moveTo>
                <a:cubicBezTo>
                  <a:pt x="f573" y="f574"/>
                  <a:pt x="f575" y="f576"/>
                  <a:pt x="f577" y="f578"/>
                </a:cubicBezTo>
                <a:cubicBezTo>
                  <a:pt x="f575" y="f576"/>
                  <a:pt x="f573" y="f574"/>
                  <a:pt x="f572" y="f85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1" y="f582"/>
                  <a:pt x="f579" y="f580"/>
                  <a:pt x="f577" y="f578"/>
                </a:cubicBezTo>
                <a:close/>
                <a:moveTo>
                  <a:pt x="f583" y="f584"/>
                </a:moveTo>
                <a:cubicBezTo>
                  <a:pt x="f585" y="f586"/>
                  <a:pt x="f587" y="f588"/>
                  <a:pt x="f589" y="f590"/>
                </a:cubicBezTo>
                <a:cubicBezTo>
                  <a:pt x="f587" y="f588"/>
                  <a:pt x="f585" y="f586"/>
                  <a:pt x="f583" y="f584"/>
                </a:cubicBezTo>
                <a:close/>
                <a:moveTo>
                  <a:pt x="f589" y="f590"/>
                </a:moveTo>
                <a:cubicBezTo>
                  <a:pt x="f591" y="f592"/>
                  <a:pt x="f589" y="f593"/>
                  <a:pt x="f589" y="f68"/>
                </a:cubicBezTo>
                <a:cubicBezTo>
                  <a:pt x="f589" y="f593"/>
                  <a:pt x="f591" y="f592"/>
                  <a:pt x="f589" y="f590"/>
                </a:cubicBezTo>
                <a:close/>
                <a:moveTo>
                  <a:pt x="f589" y="f68"/>
                </a:moveTo>
                <a:cubicBezTo>
                  <a:pt x="f594" y="f91"/>
                  <a:pt x="f595" y="f596"/>
                  <a:pt x="f597" y="f7"/>
                </a:cubicBezTo>
                <a:cubicBezTo>
                  <a:pt x="f595" y="f596"/>
                  <a:pt x="f594" y="f91"/>
                  <a:pt x="f589" y="f68"/>
                </a:cubicBezTo>
                <a:close/>
                <a:moveTo>
                  <a:pt x="f597" y="f7"/>
                </a:moveTo>
                <a:cubicBezTo>
                  <a:pt x="f598" y="f7"/>
                  <a:pt x="f599" y="f600"/>
                  <a:pt x="f601" y="f600"/>
                </a:cubicBezTo>
                <a:cubicBezTo>
                  <a:pt x="f599" y="f600"/>
                  <a:pt x="f598" y="f7"/>
                  <a:pt x="f597" y="f7"/>
                </a:cubicBezTo>
                <a:close/>
                <a:moveTo>
                  <a:pt x="f601" y="f600"/>
                </a:moveTo>
                <a:cubicBezTo>
                  <a:pt x="f602" y="f603"/>
                  <a:pt x="f604" y="f582"/>
                  <a:pt x="f605" y="f574"/>
                </a:cubicBezTo>
                <a:cubicBezTo>
                  <a:pt x="f604" y="f582"/>
                  <a:pt x="f602" y="f603"/>
                  <a:pt x="f601" y="f600"/>
                </a:cubicBezTo>
                <a:close/>
                <a:moveTo>
                  <a:pt x="f605" y="f574"/>
                </a:moveTo>
                <a:cubicBezTo>
                  <a:pt x="f606" y="f607"/>
                  <a:pt x="f608" y="f609"/>
                  <a:pt x="f610" y="f611"/>
                </a:cubicBezTo>
                <a:cubicBezTo>
                  <a:pt x="f608" y="f609"/>
                  <a:pt x="f606" y="f607"/>
                  <a:pt x="f605" y="f574"/>
                </a:cubicBezTo>
                <a:close/>
                <a:moveTo>
                  <a:pt x="f610" y="f611"/>
                </a:moveTo>
                <a:cubicBezTo>
                  <a:pt x="f612" y="f590"/>
                  <a:pt x="f613" y="f614"/>
                  <a:pt x="f615" y="f616"/>
                </a:cubicBezTo>
                <a:cubicBezTo>
                  <a:pt x="f613" y="f614"/>
                  <a:pt x="f612" y="f590"/>
                  <a:pt x="f610" y="f611"/>
                </a:cubicBezTo>
                <a:close/>
                <a:moveTo>
                  <a:pt x="f615" y="f616"/>
                </a:moveTo>
                <a:cubicBezTo>
                  <a:pt x="f617" y="f618"/>
                  <a:pt x="f617" y="f619"/>
                  <a:pt x="f620" y="f621"/>
                </a:cubicBezTo>
                <a:cubicBezTo>
                  <a:pt x="f617" y="f619"/>
                  <a:pt x="f617" y="f618"/>
                  <a:pt x="f615" y="f616"/>
                </a:cubicBezTo>
                <a:close/>
                <a:moveTo>
                  <a:pt x="f620" y="f621"/>
                </a:moveTo>
                <a:cubicBezTo>
                  <a:pt x="f622" y="f94"/>
                  <a:pt x="f623" y="f624"/>
                  <a:pt x="f625" y="f626"/>
                </a:cubicBezTo>
                <a:cubicBezTo>
                  <a:pt x="f623" y="f624"/>
                  <a:pt x="f622" y="f94"/>
                  <a:pt x="f620" y="f621"/>
                </a:cubicBezTo>
                <a:close/>
                <a:moveTo>
                  <a:pt x="f625" y="f626"/>
                </a:moveTo>
                <a:cubicBezTo>
                  <a:pt x="f627" y="f628"/>
                  <a:pt x="f629" y="f630"/>
                  <a:pt x="f631" y="f632"/>
                </a:cubicBezTo>
                <a:cubicBezTo>
                  <a:pt x="f629" y="f630"/>
                  <a:pt x="f627" y="f628"/>
                  <a:pt x="f625" y="f626"/>
                </a:cubicBezTo>
                <a:close/>
                <a:moveTo>
                  <a:pt x="f631" y="f632"/>
                </a:moveTo>
                <a:cubicBezTo>
                  <a:pt x="f633" y="f634"/>
                  <a:pt x="f635" y="f634"/>
                  <a:pt x="f636" y="f637"/>
                </a:cubicBezTo>
                <a:cubicBezTo>
                  <a:pt x="f635" y="f634"/>
                  <a:pt x="f633" y="f634"/>
                  <a:pt x="f631" y="f632"/>
                </a:cubicBezTo>
                <a:close/>
                <a:moveTo>
                  <a:pt x="f636" y="f637"/>
                </a:moveTo>
                <a:cubicBezTo>
                  <a:pt x="f638" y="f639"/>
                  <a:pt x="f640" y="f641"/>
                  <a:pt x="f642" y="f643"/>
                </a:cubicBezTo>
                <a:cubicBezTo>
                  <a:pt x="f640" y="f641"/>
                  <a:pt x="f638" y="f639"/>
                  <a:pt x="f636" y="f637"/>
                </a:cubicBezTo>
                <a:close/>
                <a:moveTo>
                  <a:pt x="f642" y="f643"/>
                </a:moveTo>
                <a:cubicBezTo>
                  <a:pt x="f644" y="f645"/>
                  <a:pt x="f646" y="f647"/>
                  <a:pt x="f648" y="f649"/>
                </a:cubicBezTo>
                <a:cubicBezTo>
                  <a:pt x="f646" y="f647"/>
                  <a:pt x="f644" y="f645"/>
                  <a:pt x="f642" y="f643"/>
                </a:cubicBezTo>
                <a:close/>
                <a:moveTo>
                  <a:pt x="f648" y="f649"/>
                </a:moveTo>
                <a:cubicBezTo>
                  <a:pt x="f650" y="f651"/>
                  <a:pt x="f652" y="f425"/>
                  <a:pt x="f653" y="f654"/>
                </a:cubicBezTo>
                <a:cubicBezTo>
                  <a:pt x="f652" y="f425"/>
                  <a:pt x="f650" y="f651"/>
                  <a:pt x="f648" y="f649"/>
                </a:cubicBezTo>
                <a:close/>
                <a:moveTo>
                  <a:pt x="f653" y="f654"/>
                </a:moveTo>
                <a:cubicBezTo>
                  <a:pt x="f655" y="f656"/>
                  <a:pt x="f657" y="f454"/>
                  <a:pt x="f658" y="f659"/>
                </a:cubicBezTo>
                <a:cubicBezTo>
                  <a:pt x="f657" y="f454"/>
                  <a:pt x="f655" y="f656"/>
                  <a:pt x="f653" y="f654"/>
                </a:cubicBezTo>
                <a:close/>
                <a:moveTo>
                  <a:pt x="f658" y="f659"/>
                </a:moveTo>
                <a:cubicBezTo>
                  <a:pt x="f660" y="f661"/>
                  <a:pt x="f662" y="f408"/>
                  <a:pt x="f663" y="f465"/>
                </a:cubicBezTo>
                <a:cubicBezTo>
                  <a:pt x="f662" y="f408"/>
                  <a:pt x="f660" y="f661"/>
                  <a:pt x="f658" y="f659"/>
                </a:cubicBezTo>
                <a:close/>
                <a:moveTo>
                  <a:pt x="f663" y="f465"/>
                </a:moveTo>
                <a:cubicBezTo>
                  <a:pt x="f664" y="f665"/>
                  <a:pt x="f666" y="f665"/>
                  <a:pt x="f667" y="f668"/>
                </a:cubicBezTo>
                <a:cubicBezTo>
                  <a:pt x="f666" y="f665"/>
                  <a:pt x="f664" y="f665"/>
                  <a:pt x="f663" y="f465"/>
                </a:cubicBezTo>
                <a:close/>
                <a:moveTo>
                  <a:pt x="f667" y="f668"/>
                </a:moveTo>
                <a:cubicBezTo>
                  <a:pt x="f669" y="f670"/>
                  <a:pt x="f671" y="f672"/>
                  <a:pt x="f673" y="f450"/>
                </a:cubicBezTo>
                <a:cubicBezTo>
                  <a:pt x="f671" y="f672"/>
                  <a:pt x="f669" y="f670"/>
                  <a:pt x="f667" y="f668"/>
                </a:cubicBezTo>
                <a:close/>
                <a:moveTo>
                  <a:pt x="f673" y="f450"/>
                </a:moveTo>
                <a:cubicBezTo>
                  <a:pt x="f674" y="f452"/>
                  <a:pt x="f675" y="f670"/>
                  <a:pt x="f676" y="f677"/>
                </a:cubicBezTo>
                <a:cubicBezTo>
                  <a:pt x="f675" y="f670"/>
                  <a:pt x="f674" y="f452"/>
                  <a:pt x="f673" y="f450"/>
                </a:cubicBezTo>
                <a:close/>
                <a:moveTo>
                  <a:pt x="f676" y="f677"/>
                </a:moveTo>
                <a:cubicBezTo>
                  <a:pt x="f678" y="f465"/>
                  <a:pt x="f679" y="f408"/>
                  <a:pt x="f680" y="f681"/>
                </a:cubicBezTo>
                <a:cubicBezTo>
                  <a:pt x="f679" y="f408"/>
                  <a:pt x="f678" y="f465"/>
                  <a:pt x="f676" y="f677"/>
                </a:cubicBezTo>
                <a:close/>
                <a:moveTo>
                  <a:pt x="f680" y="f681"/>
                </a:moveTo>
                <a:cubicBezTo>
                  <a:pt x="f682" y="f299"/>
                  <a:pt x="f683" y="f684"/>
                  <a:pt x="f685" y="f686"/>
                </a:cubicBezTo>
                <a:cubicBezTo>
                  <a:pt x="f683" y="f684"/>
                  <a:pt x="f682" y="f299"/>
                  <a:pt x="f680" y="f681"/>
                </a:cubicBezTo>
                <a:close/>
                <a:moveTo>
                  <a:pt x="f685" y="f686"/>
                </a:moveTo>
                <a:cubicBezTo>
                  <a:pt x="f687" y="f670"/>
                  <a:pt x="f688" y="f651"/>
                  <a:pt x="f689" y="f467"/>
                </a:cubicBezTo>
                <a:cubicBezTo>
                  <a:pt x="f688" y="f651"/>
                  <a:pt x="f687" y="f670"/>
                  <a:pt x="f685" y="f686"/>
                </a:cubicBezTo>
                <a:close/>
                <a:moveTo>
                  <a:pt x="f689" y="f467"/>
                </a:moveTo>
                <a:cubicBezTo>
                  <a:pt x="f690" y="f691"/>
                  <a:pt x="f692" y="f693"/>
                  <a:pt x="f694" y="f695"/>
                </a:cubicBezTo>
                <a:cubicBezTo>
                  <a:pt x="f692" y="f693"/>
                  <a:pt x="f690" y="f691"/>
                  <a:pt x="f689" y="f467"/>
                </a:cubicBezTo>
                <a:close/>
                <a:moveTo>
                  <a:pt x="f694" y="f695"/>
                </a:moveTo>
                <a:cubicBezTo>
                  <a:pt x="f696" y="f697"/>
                  <a:pt x="f698" y="f699"/>
                  <a:pt x="f700" y="f490"/>
                </a:cubicBezTo>
                <a:cubicBezTo>
                  <a:pt x="f698" y="f699"/>
                  <a:pt x="f696" y="f697"/>
                  <a:pt x="f694" y="f695"/>
                </a:cubicBezTo>
                <a:close/>
                <a:moveTo>
                  <a:pt x="f700" y="f490"/>
                </a:moveTo>
                <a:cubicBezTo>
                  <a:pt x="f701" y="f702"/>
                  <a:pt x="f703" y="f704"/>
                  <a:pt x="f705" y="f706"/>
                </a:cubicBezTo>
                <a:cubicBezTo>
                  <a:pt x="f703" y="f704"/>
                  <a:pt x="f701" y="f702"/>
                  <a:pt x="f700" y="f490"/>
                </a:cubicBezTo>
                <a:close/>
                <a:moveTo>
                  <a:pt x="f705" y="f706"/>
                </a:moveTo>
                <a:cubicBezTo>
                  <a:pt x="f707" y="f708"/>
                  <a:pt x="f709" y="f710"/>
                  <a:pt x="f711" y="f712"/>
                </a:cubicBezTo>
                <a:cubicBezTo>
                  <a:pt x="f709" y="f710"/>
                  <a:pt x="f707" y="f708"/>
                  <a:pt x="f705" y="f706"/>
                </a:cubicBezTo>
                <a:close/>
                <a:moveTo>
                  <a:pt x="f711" y="f712"/>
                </a:moveTo>
                <a:cubicBezTo>
                  <a:pt x="f713" y="f714"/>
                  <a:pt x="f715" y="f228"/>
                  <a:pt x="f716" y="f717"/>
                </a:cubicBezTo>
                <a:cubicBezTo>
                  <a:pt x="f715" y="f228"/>
                  <a:pt x="f713" y="f714"/>
                  <a:pt x="f711" y="f712"/>
                </a:cubicBezTo>
                <a:close/>
                <a:moveTo>
                  <a:pt x="f716" y="f717"/>
                </a:moveTo>
                <a:cubicBezTo>
                  <a:pt x="f718" y="f719"/>
                  <a:pt x="f720" y="f721"/>
                  <a:pt x="f722" y="f723"/>
                </a:cubicBezTo>
                <a:cubicBezTo>
                  <a:pt x="f720" y="f721"/>
                  <a:pt x="f718" y="f719"/>
                  <a:pt x="f716" y="f717"/>
                </a:cubicBezTo>
                <a:close/>
                <a:moveTo>
                  <a:pt x="f722" y="f723"/>
                </a:moveTo>
                <a:cubicBezTo>
                  <a:pt x="f724" y="f725"/>
                  <a:pt x="f726" y="f727"/>
                  <a:pt x="f728" y="f63"/>
                </a:cubicBezTo>
                <a:cubicBezTo>
                  <a:pt x="f726" y="f727"/>
                  <a:pt x="f724" y="f725"/>
                  <a:pt x="f722" y="f723"/>
                </a:cubicBezTo>
                <a:close/>
                <a:moveTo>
                  <a:pt x="f728" y="f63"/>
                </a:moveTo>
                <a:cubicBezTo>
                  <a:pt x="f729" y="f730"/>
                  <a:pt x="f731" y="f732"/>
                  <a:pt x="f733" y="f734"/>
                </a:cubicBezTo>
                <a:cubicBezTo>
                  <a:pt x="f731" y="f732"/>
                  <a:pt x="f729" y="f730"/>
                  <a:pt x="f728" y="f63"/>
                </a:cubicBezTo>
                <a:close/>
                <a:moveTo>
                  <a:pt x="f733" y="f734"/>
                </a:moveTo>
                <a:cubicBezTo>
                  <a:pt x="f735" y="f736"/>
                  <a:pt x="f737" y="f738"/>
                  <a:pt x="f739" y="f740"/>
                </a:cubicBezTo>
                <a:cubicBezTo>
                  <a:pt x="f737" y="f738"/>
                  <a:pt x="f735" y="f736"/>
                  <a:pt x="f733" y="f734"/>
                </a:cubicBezTo>
                <a:close/>
                <a:moveTo>
                  <a:pt x="f739" y="f740"/>
                </a:moveTo>
                <a:cubicBezTo>
                  <a:pt x="f741" y="f742"/>
                  <a:pt x="f743" y="f744"/>
                  <a:pt x="f745" y="f746"/>
                </a:cubicBezTo>
                <a:cubicBezTo>
                  <a:pt x="f743" y="f744"/>
                  <a:pt x="f741" y="f742"/>
                  <a:pt x="f739" y="f740"/>
                </a:cubicBezTo>
                <a:close/>
                <a:moveTo>
                  <a:pt x="f745" y="f746"/>
                </a:moveTo>
                <a:cubicBezTo>
                  <a:pt x="f747" y="f748"/>
                  <a:pt x="f749" y="f750"/>
                  <a:pt x="f751" y="f752"/>
                </a:cubicBezTo>
                <a:cubicBezTo>
                  <a:pt x="f749" y="f750"/>
                  <a:pt x="f747" y="f748"/>
                  <a:pt x="f745" y="f746"/>
                </a:cubicBezTo>
                <a:close/>
                <a:moveTo>
                  <a:pt x="f751" y="f752"/>
                </a:moveTo>
                <a:cubicBezTo>
                  <a:pt x="f753" y="f752"/>
                  <a:pt x="f754" y="f755"/>
                  <a:pt x="f756" y="f757"/>
                </a:cubicBezTo>
                <a:cubicBezTo>
                  <a:pt x="f754" y="f755"/>
                  <a:pt x="f753" y="f752"/>
                  <a:pt x="f751" y="f752"/>
                </a:cubicBezTo>
                <a:close/>
                <a:moveTo>
                  <a:pt x="f756" y="f757"/>
                </a:moveTo>
                <a:cubicBezTo>
                  <a:pt x="f756" y="f758"/>
                  <a:pt x="f759" y="f760"/>
                  <a:pt x="f754" y="f761"/>
                </a:cubicBezTo>
                <a:cubicBezTo>
                  <a:pt x="f759" y="f760"/>
                  <a:pt x="f756" y="f758"/>
                  <a:pt x="f756" y="f757"/>
                </a:cubicBezTo>
                <a:close/>
                <a:moveTo>
                  <a:pt x="f754" y="f761"/>
                </a:moveTo>
                <a:cubicBezTo>
                  <a:pt x="f762" y="f763"/>
                  <a:pt x="f764" y="f765"/>
                  <a:pt x="f766" y="f47"/>
                </a:cubicBezTo>
                <a:cubicBezTo>
                  <a:pt x="f764" y="f765"/>
                  <a:pt x="f762" y="f763"/>
                  <a:pt x="f754" y="f761"/>
                </a:cubicBezTo>
                <a:close/>
                <a:moveTo>
                  <a:pt x="f766" y="f47"/>
                </a:moveTo>
                <a:cubicBezTo>
                  <a:pt x="f767" y="f740"/>
                  <a:pt x="f768" y="f769"/>
                  <a:pt x="f770" y="f771"/>
                </a:cubicBezTo>
                <a:cubicBezTo>
                  <a:pt x="f768" y="f769"/>
                  <a:pt x="f767" y="f740"/>
                  <a:pt x="f766" y="f47"/>
                </a:cubicBezTo>
                <a:close/>
                <a:moveTo>
                  <a:pt x="f770" y="f771"/>
                </a:moveTo>
                <a:cubicBezTo>
                  <a:pt x="f772" y="f773"/>
                  <a:pt x="f774" y="f775"/>
                  <a:pt x="f776" y="f777"/>
                </a:cubicBezTo>
                <a:cubicBezTo>
                  <a:pt x="f774" y="f775"/>
                  <a:pt x="f772" y="f773"/>
                  <a:pt x="f770" y="f771"/>
                </a:cubicBezTo>
                <a:close/>
                <a:moveTo>
                  <a:pt x="f776" y="f777"/>
                </a:moveTo>
                <a:cubicBezTo>
                  <a:pt x="f778" y="f779"/>
                  <a:pt x="f780" y="f781"/>
                  <a:pt x="f782" y="f775"/>
                </a:cubicBezTo>
                <a:cubicBezTo>
                  <a:pt x="f780" y="f781"/>
                  <a:pt x="f778" y="f779"/>
                  <a:pt x="f776" y="f777"/>
                </a:cubicBezTo>
                <a:close/>
                <a:moveTo>
                  <a:pt x="f782" y="f775"/>
                </a:moveTo>
                <a:cubicBezTo>
                  <a:pt x="f783" y="f784"/>
                  <a:pt x="f785" y="f786"/>
                  <a:pt x="f787" y="f786"/>
                </a:cubicBezTo>
                <a:cubicBezTo>
                  <a:pt x="f785" y="f786"/>
                  <a:pt x="f783" y="f784"/>
                  <a:pt x="f782" y="f775"/>
                </a:cubicBezTo>
                <a:close/>
                <a:moveTo>
                  <a:pt x="f787" y="f786"/>
                </a:moveTo>
                <a:cubicBezTo>
                  <a:pt x="f788" y="f789"/>
                  <a:pt x="f790" y="f791"/>
                  <a:pt x="f792" y="f793"/>
                </a:cubicBezTo>
                <a:cubicBezTo>
                  <a:pt x="f790" y="f791"/>
                  <a:pt x="f788" y="f789"/>
                  <a:pt x="f787" y="f786"/>
                </a:cubicBezTo>
                <a:close/>
                <a:moveTo>
                  <a:pt x="f792" y="f793"/>
                </a:moveTo>
                <a:cubicBezTo>
                  <a:pt x="f794" y="f795"/>
                  <a:pt x="f796" y="f797"/>
                  <a:pt x="f798" y="f799"/>
                </a:cubicBezTo>
                <a:cubicBezTo>
                  <a:pt x="f796" y="f797"/>
                  <a:pt x="f794" y="f795"/>
                  <a:pt x="f792" y="f793"/>
                </a:cubicBezTo>
                <a:close/>
                <a:moveTo>
                  <a:pt x="f798" y="f799"/>
                </a:moveTo>
                <a:cubicBezTo>
                  <a:pt x="f800" y="f801"/>
                  <a:pt x="f802" y="f584"/>
                  <a:pt x="f803" y="f624"/>
                </a:cubicBezTo>
                <a:cubicBezTo>
                  <a:pt x="f802" y="f584"/>
                  <a:pt x="f800" y="f801"/>
                  <a:pt x="f798" y="f799"/>
                </a:cubicBezTo>
                <a:close/>
                <a:moveTo>
                  <a:pt x="f803" y="f624"/>
                </a:moveTo>
                <a:cubicBezTo>
                  <a:pt x="f804" y="f616"/>
                  <a:pt x="f805" y="f806"/>
                  <a:pt x="f807" y="f808"/>
                </a:cubicBezTo>
                <a:cubicBezTo>
                  <a:pt x="f805" y="f806"/>
                  <a:pt x="f804" y="f616"/>
                  <a:pt x="f803" y="f624"/>
                </a:cubicBezTo>
                <a:close/>
                <a:moveTo>
                  <a:pt x="f807" y="f808"/>
                </a:moveTo>
                <a:cubicBezTo>
                  <a:pt x="f809" y="f810"/>
                  <a:pt x="f811" y="f590"/>
                  <a:pt x="f812" y="f813"/>
                </a:cubicBezTo>
                <a:cubicBezTo>
                  <a:pt x="f811" y="f590"/>
                  <a:pt x="f809" y="f810"/>
                  <a:pt x="f807" y="f808"/>
                </a:cubicBezTo>
                <a:close/>
                <a:moveTo>
                  <a:pt x="f812" y="f813"/>
                </a:moveTo>
                <a:cubicBezTo>
                  <a:pt x="f814" y="f815"/>
                  <a:pt x="f816" y="f626"/>
                  <a:pt x="f817" y="f818"/>
                </a:cubicBezTo>
                <a:cubicBezTo>
                  <a:pt x="f816" y="f626"/>
                  <a:pt x="f814" y="f815"/>
                  <a:pt x="f812" y="f813"/>
                </a:cubicBezTo>
                <a:close/>
                <a:moveTo>
                  <a:pt x="f817" y="f818"/>
                </a:moveTo>
                <a:cubicBezTo>
                  <a:pt x="f819" y="f820"/>
                  <a:pt x="f821" y="f822"/>
                  <a:pt x="f823" y="f824"/>
                </a:cubicBezTo>
                <a:cubicBezTo>
                  <a:pt x="f821" y="f822"/>
                  <a:pt x="f819" y="f820"/>
                  <a:pt x="f817" y="f818"/>
                </a:cubicBezTo>
                <a:close/>
                <a:moveTo>
                  <a:pt x="f823" y="f824"/>
                </a:moveTo>
                <a:cubicBezTo>
                  <a:pt x="f825" y="f826"/>
                  <a:pt x="f827" y="f828"/>
                  <a:pt x="f829" y="f830"/>
                </a:cubicBezTo>
                <a:cubicBezTo>
                  <a:pt x="f827" y="f828"/>
                  <a:pt x="f825" y="f826"/>
                  <a:pt x="f823" y="f824"/>
                </a:cubicBezTo>
                <a:close/>
                <a:moveTo>
                  <a:pt x="f829" y="f830"/>
                </a:moveTo>
                <a:cubicBezTo>
                  <a:pt x="f831" y="f584"/>
                  <a:pt x="f832" y="f813"/>
                  <a:pt x="f833" y="f834"/>
                </a:cubicBezTo>
                <a:cubicBezTo>
                  <a:pt x="f832" y="f813"/>
                  <a:pt x="f831" y="f584"/>
                  <a:pt x="f829" y="f830"/>
                </a:cubicBezTo>
                <a:close/>
                <a:moveTo>
                  <a:pt x="f833" y="f834"/>
                </a:moveTo>
                <a:cubicBezTo>
                  <a:pt x="f835" y="f29"/>
                  <a:pt x="f836" y="f232"/>
                  <a:pt x="f837" y="f600"/>
                </a:cubicBezTo>
                <a:cubicBezTo>
                  <a:pt x="f836" y="f232"/>
                  <a:pt x="f835" y="f29"/>
                  <a:pt x="f833" y="f834"/>
                </a:cubicBezTo>
                <a:close/>
                <a:moveTo>
                  <a:pt x="f837" y="f600"/>
                </a:moveTo>
                <a:cubicBezTo>
                  <a:pt x="f838" y="f624"/>
                  <a:pt x="f839" y="f840"/>
                  <a:pt x="f841" y="f616"/>
                </a:cubicBezTo>
                <a:cubicBezTo>
                  <a:pt x="f839" y="f840"/>
                  <a:pt x="f838" y="f624"/>
                  <a:pt x="f837" y="f600"/>
                </a:cubicBezTo>
                <a:close/>
                <a:moveTo>
                  <a:pt x="f841" y="f616"/>
                </a:moveTo>
                <a:cubicBezTo>
                  <a:pt x="f842" y="f843"/>
                  <a:pt x="f844" y="f845"/>
                  <a:pt x="f846" y="f847"/>
                </a:cubicBezTo>
                <a:cubicBezTo>
                  <a:pt x="f844" y="f845"/>
                  <a:pt x="f842" y="f843"/>
                  <a:pt x="f841" y="f616"/>
                </a:cubicBezTo>
                <a:close/>
                <a:moveTo>
                  <a:pt x="f846" y="f847"/>
                </a:moveTo>
                <a:cubicBezTo>
                  <a:pt x="f848" y="f849"/>
                  <a:pt x="f850" y="f70"/>
                  <a:pt x="f851" y="f72"/>
                </a:cubicBezTo>
                <a:cubicBezTo>
                  <a:pt x="f850" y="f70"/>
                  <a:pt x="f848" y="f849"/>
                  <a:pt x="f846" y="f847"/>
                </a:cubicBezTo>
                <a:close/>
                <a:moveTo>
                  <a:pt x="f851" y="f72"/>
                </a:moveTo>
                <a:cubicBezTo>
                  <a:pt x="f852" y="f853"/>
                  <a:pt x="f854" y="f855"/>
                  <a:pt x="f856" y="f17"/>
                </a:cubicBezTo>
                <a:cubicBezTo>
                  <a:pt x="f854" y="f855"/>
                  <a:pt x="f852" y="f853"/>
                  <a:pt x="f851" y="f72"/>
                </a:cubicBezTo>
                <a:close/>
                <a:moveTo>
                  <a:pt x="f856" y="f17"/>
                </a:moveTo>
                <a:cubicBezTo>
                  <a:pt x="f857" y="f858"/>
                  <a:pt x="f859" y="f65"/>
                  <a:pt x="f860" y="f861"/>
                </a:cubicBezTo>
                <a:cubicBezTo>
                  <a:pt x="f859" y="f65"/>
                  <a:pt x="f857" y="f858"/>
                  <a:pt x="f856" y="f17"/>
                </a:cubicBezTo>
                <a:close/>
                <a:moveTo>
                  <a:pt x="f860" y="f861"/>
                </a:moveTo>
                <a:cubicBezTo>
                  <a:pt x="f862" y="f863"/>
                  <a:pt x="f864" y="f41"/>
                  <a:pt x="f865" y="f866"/>
                </a:cubicBezTo>
                <a:cubicBezTo>
                  <a:pt x="f864" y="f41"/>
                  <a:pt x="f862" y="f863"/>
                  <a:pt x="f860" y="f861"/>
                </a:cubicBezTo>
                <a:close/>
                <a:moveTo>
                  <a:pt x="f865" y="f866"/>
                </a:moveTo>
                <a:cubicBezTo>
                  <a:pt x="f867" y="f736"/>
                  <a:pt x="f868" y="f869"/>
                  <a:pt x="f870" y="f760"/>
                </a:cubicBezTo>
                <a:cubicBezTo>
                  <a:pt x="f868" y="f869"/>
                  <a:pt x="f867" y="f736"/>
                  <a:pt x="f865" y="f866"/>
                </a:cubicBezTo>
                <a:close/>
                <a:moveTo>
                  <a:pt x="f870" y="f760"/>
                </a:moveTo>
                <a:cubicBezTo>
                  <a:pt x="f871" y="f872"/>
                  <a:pt x="f873" y="f874"/>
                  <a:pt x="f875" y="f876"/>
                </a:cubicBezTo>
                <a:cubicBezTo>
                  <a:pt x="f873" y="f874"/>
                  <a:pt x="f871" y="f872"/>
                  <a:pt x="f870" y="f760"/>
                </a:cubicBezTo>
                <a:close/>
                <a:moveTo>
                  <a:pt x="f875" y="f876"/>
                </a:moveTo>
                <a:cubicBezTo>
                  <a:pt x="f877" y="f878"/>
                  <a:pt x="f879" y="f755"/>
                  <a:pt x="f880" y="f881"/>
                </a:cubicBezTo>
                <a:cubicBezTo>
                  <a:pt x="f879" y="f755"/>
                  <a:pt x="f877" y="f878"/>
                  <a:pt x="f875" y="f876"/>
                </a:cubicBezTo>
                <a:close/>
                <a:moveTo>
                  <a:pt x="f880" y="f881"/>
                </a:moveTo>
                <a:cubicBezTo>
                  <a:pt x="f882" y="f883"/>
                  <a:pt x="f884" y="f758"/>
                  <a:pt x="f885" y="f886"/>
                </a:cubicBezTo>
                <a:cubicBezTo>
                  <a:pt x="f884" y="f758"/>
                  <a:pt x="f882" y="f883"/>
                  <a:pt x="f880" y="f881"/>
                </a:cubicBezTo>
                <a:close/>
                <a:moveTo>
                  <a:pt x="f885" y="f886"/>
                </a:moveTo>
                <a:cubicBezTo>
                  <a:pt x="f887" y="f888"/>
                  <a:pt x="f889" y="f888"/>
                  <a:pt x="f890" y="f888"/>
                </a:cubicBezTo>
                <a:cubicBezTo>
                  <a:pt x="f889" y="f888"/>
                  <a:pt x="f887" y="f888"/>
                  <a:pt x="f885" y="f886"/>
                </a:cubicBezTo>
                <a:close/>
                <a:moveTo>
                  <a:pt x="f890" y="f888"/>
                </a:moveTo>
                <a:cubicBezTo>
                  <a:pt x="f891" y="f892"/>
                  <a:pt x="f893" y="f894"/>
                  <a:pt x="f895" y="f896"/>
                </a:cubicBezTo>
                <a:cubicBezTo>
                  <a:pt x="f893" y="f894"/>
                  <a:pt x="f891" y="f892"/>
                  <a:pt x="f890" y="f888"/>
                </a:cubicBezTo>
                <a:close/>
                <a:moveTo>
                  <a:pt x="f895" y="f896"/>
                </a:moveTo>
                <a:cubicBezTo>
                  <a:pt x="f897" y="f898"/>
                  <a:pt x="f899" y="f900"/>
                  <a:pt x="f901" y="f872"/>
                </a:cubicBezTo>
                <a:cubicBezTo>
                  <a:pt x="f899" y="f900"/>
                  <a:pt x="f897" y="f898"/>
                  <a:pt x="f895" y="f896"/>
                </a:cubicBezTo>
                <a:close/>
                <a:moveTo>
                  <a:pt x="f901" y="f872"/>
                </a:moveTo>
                <a:cubicBezTo>
                  <a:pt x="f902" y="f903"/>
                  <a:pt x="f904" y="f905"/>
                  <a:pt x="f906" y="f907"/>
                </a:cubicBezTo>
                <a:cubicBezTo>
                  <a:pt x="f904" y="f905"/>
                  <a:pt x="f902" y="f903"/>
                  <a:pt x="f901" y="f872"/>
                </a:cubicBezTo>
                <a:close/>
                <a:moveTo>
                  <a:pt x="f906" y="f907"/>
                </a:moveTo>
                <a:cubicBezTo>
                  <a:pt x="f908" y="f909"/>
                  <a:pt x="f910" y="f911"/>
                  <a:pt x="f912" y="f771"/>
                </a:cubicBezTo>
                <a:cubicBezTo>
                  <a:pt x="f910" y="f911"/>
                  <a:pt x="f908" y="f909"/>
                  <a:pt x="f906" y="f907"/>
                </a:cubicBezTo>
                <a:close/>
                <a:moveTo>
                  <a:pt x="f912" y="f771"/>
                </a:moveTo>
                <a:cubicBezTo>
                  <a:pt x="f913" y="f883"/>
                  <a:pt x="f914" y="f915"/>
                  <a:pt x="f916" y="f917"/>
                </a:cubicBezTo>
                <a:cubicBezTo>
                  <a:pt x="f914" y="f915"/>
                  <a:pt x="f913" y="f883"/>
                  <a:pt x="f912" y="f771"/>
                </a:cubicBezTo>
                <a:close/>
                <a:moveTo>
                  <a:pt x="f916" y="f917"/>
                </a:moveTo>
                <a:cubicBezTo>
                  <a:pt x="f918" y="f758"/>
                  <a:pt x="f919" y="f736"/>
                  <a:pt x="f920" y="f921"/>
                </a:cubicBezTo>
                <a:cubicBezTo>
                  <a:pt x="f919" y="f736"/>
                  <a:pt x="f918" y="f758"/>
                  <a:pt x="f916" y="f917"/>
                </a:cubicBezTo>
                <a:close/>
                <a:moveTo>
                  <a:pt x="f920" y="f921"/>
                </a:moveTo>
                <a:cubicBezTo>
                  <a:pt x="f922" y="f923"/>
                  <a:pt x="f924" y="f925"/>
                  <a:pt x="f926" y="f927"/>
                </a:cubicBezTo>
                <a:cubicBezTo>
                  <a:pt x="f924" y="f925"/>
                  <a:pt x="f922" y="f923"/>
                  <a:pt x="f920" y="f921"/>
                </a:cubicBezTo>
                <a:close/>
                <a:moveTo>
                  <a:pt x="f926" y="f927"/>
                </a:moveTo>
                <a:cubicBezTo>
                  <a:pt x="f928" y="f929"/>
                  <a:pt x="f930" y="f931"/>
                  <a:pt x="f932" y="f933"/>
                </a:cubicBezTo>
                <a:cubicBezTo>
                  <a:pt x="f930" y="f931"/>
                  <a:pt x="f928" y="f929"/>
                  <a:pt x="f926" y="f927"/>
                </a:cubicBezTo>
                <a:close/>
                <a:moveTo>
                  <a:pt x="f932" y="f933"/>
                </a:moveTo>
                <a:cubicBezTo>
                  <a:pt x="f934" y="f931"/>
                  <a:pt x="f935" y="f861"/>
                  <a:pt x="f936" y="f937"/>
                </a:cubicBezTo>
                <a:cubicBezTo>
                  <a:pt x="f935" y="f861"/>
                  <a:pt x="f934" y="f931"/>
                  <a:pt x="f932" y="f933"/>
                </a:cubicBezTo>
                <a:close/>
                <a:moveTo>
                  <a:pt x="f936" y="f937"/>
                </a:moveTo>
                <a:cubicBezTo>
                  <a:pt x="f938" y="f222"/>
                  <a:pt x="f939" y="f940"/>
                  <a:pt x="f941" y="f942"/>
                </a:cubicBezTo>
                <a:cubicBezTo>
                  <a:pt x="f939" y="f940"/>
                  <a:pt x="f938" y="f222"/>
                  <a:pt x="f936" y="f937"/>
                </a:cubicBezTo>
                <a:close/>
                <a:moveTo>
                  <a:pt x="f941" y="f942"/>
                </a:moveTo>
                <a:cubicBezTo>
                  <a:pt x="f943" y="f944"/>
                  <a:pt x="f945" y="f624"/>
                  <a:pt x="f946" y="f607"/>
                </a:cubicBezTo>
                <a:cubicBezTo>
                  <a:pt x="f945" y="f624"/>
                  <a:pt x="f943" y="f944"/>
                  <a:pt x="f941" y="f942"/>
                </a:cubicBezTo>
                <a:close/>
                <a:moveTo>
                  <a:pt x="f946" y="f607"/>
                </a:moveTo>
                <a:cubicBezTo>
                  <a:pt x="f947" y="f801"/>
                  <a:pt x="f948" y="f616"/>
                  <a:pt x="f949" y="f950"/>
                </a:cubicBezTo>
                <a:cubicBezTo>
                  <a:pt x="f948" y="f616"/>
                  <a:pt x="f947" y="f801"/>
                  <a:pt x="f946" y="f607"/>
                </a:cubicBezTo>
                <a:close/>
                <a:moveTo>
                  <a:pt x="f949" y="f950"/>
                </a:moveTo>
                <a:cubicBezTo>
                  <a:pt x="f951" y="f85"/>
                  <a:pt x="f952" y="f953"/>
                  <a:pt x="f954" y="f181"/>
                </a:cubicBezTo>
                <a:cubicBezTo>
                  <a:pt x="f952" y="f953"/>
                  <a:pt x="f951" y="f85"/>
                  <a:pt x="f949" y="f950"/>
                </a:cubicBezTo>
                <a:close/>
                <a:moveTo>
                  <a:pt x="f954" y="f181"/>
                </a:moveTo>
                <a:cubicBezTo>
                  <a:pt x="f955" y="f956"/>
                  <a:pt x="f957" y="f958"/>
                  <a:pt x="f959" y="f960"/>
                </a:cubicBezTo>
                <a:cubicBezTo>
                  <a:pt x="f957" y="f958"/>
                  <a:pt x="f955" y="f956"/>
                  <a:pt x="f954" y="f181"/>
                </a:cubicBezTo>
                <a:close/>
                <a:moveTo>
                  <a:pt x="f959" y="f960"/>
                </a:moveTo>
                <a:cubicBezTo>
                  <a:pt x="f961" y="f962"/>
                  <a:pt x="f963" y="f964"/>
                  <a:pt x="f965" y="f966"/>
                </a:cubicBezTo>
                <a:cubicBezTo>
                  <a:pt x="f963" y="f964"/>
                  <a:pt x="f961" y="f962"/>
                  <a:pt x="f959" y="f960"/>
                </a:cubicBezTo>
                <a:close/>
                <a:moveTo>
                  <a:pt x="f965" y="f966"/>
                </a:moveTo>
                <a:cubicBezTo>
                  <a:pt x="f967" y="f152"/>
                  <a:pt x="f968" y="f128"/>
                  <a:pt x="f969" y="f970"/>
                </a:cubicBezTo>
                <a:cubicBezTo>
                  <a:pt x="f968" y="f128"/>
                  <a:pt x="f967" y="f152"/>
                  <a:pt x="f965" y="f966"/>
                </a:cubicBezTo>
                <a:close/>
                <a:moveTo>
                  <a:pt x="f969" y="f970"/>
                </a:moveTo>
                <a:cubicBezTo>
                  <a:pt x="f971" y="f513"/>
                  <a:pt x="f972" y="f973"/>
                  <a:pt x="f974" y="f325"/>
                </a:cubicBezTo>
                <a:cubicBezTo>
                  <a:pt x="f972" y="f973"/>
                  <a:pt x="f971" y="f513"/>
                  <a:pt x="f969" y="f970"/>
                </a:cubicBezTo>
                <a:close/>
                <a:moveTo>
                  <a:pt x="f974" y="f325"/>
                </a:moveTo>
                <a:cubicBezTo>
                  <a:pt x="f975" y="f976"/>
                  <a:pt x="f975" y="f659"/>
                  <a:pt x="f977" y="f978"/>
                </a:cubicBezTo>
                <a:cubicBezTo>
                  <a:pt x="f975" y="f659"/>
                  <a:pt x="f975" y="f976"/>
                  <a:pt x="f974" y="f325"/>
                </a:cubicBezTo>
                <a:close/>
                <a:moveTo>
                  <a:pt x="f977" y="f978"/>
                </a:moveTo>
                <a:cubicBezTo>
                  <a:pt x="f979" y="f408"/>
                  <a:pt x="f980" y="f319"/>
                  <a:pt x="f981" y="f315"/>
                </a:cubicBezTo>
                <a:cubicBezTo>
                  <a:pt x="f980" y="f319"/>
                  <a:pt x="f979" y="f408"/>
                  <a:pt x="f977" y="f978"/>
                </a:cubicBezTo>
                <a:close/>
                <a:moveTo>
                  <a:pt x="f981" y="f315"/>
                </a:moveTo>
                <a:cubicBezTo>
                  <a:pt x="f982" y="f315"/>
                  <a:pt x="f983" y="f400"/>
                  <a:pt x="f984" y="f400"/>
                </a:cubicBezTo>
                <a:cubicBezTo>
                  <a:pt x="f983" y="f400"/>
                  <a:pt x="f982" y="f315"/>
                  <a:pt x="f981" y="f315"/>
                </a:cubicBezTo>
                <a:close/>
                <a:moveTo>
                  <a:pt x="f984" y="f400"/>
                </a:moveTo>
                <a:cubicBezTo>
                  <a:pt x="f985" y="f986"/>
                  <a:pt x="f987" y="f986"/>
                  <a:pt x="f988" y="f986"/>
                </a:cubicBezTo>
                <a:cubicBezTo>
                  <a:pt x="f987" y="f986"/>
                  <a:pt x="f985" y="f986"/>
                  <a:pt x="f984" y="f400"/>
                </a:cubicBezTo>
                <a:close/>
                <a:moveTo>
                  <a:pt x="f988" y="f986"/>
                </a:moveTo>
                <a:cubicBezTo>
                  <a:pt x="f989" y="f986"/>
                  <a:pt x="f990" y="f991"/>
                  <a:pt x="f992" y="f991"/>
                </a:cubicBezTo>
                <a:cubicBezTo>
                  <a:pt x="f990" y="f991"/>
                  <a:pt x="f989" y="f986"/>
                  <a:pt x="f988" y="f986"/>
                </a:cubicBezTo>
                <a:close/>
                <a:moveTo>
                  <a:pt x="f992" y="f991"/>
                </a:moveTo>
                <a:cubicBezTo>
                  <a:pt x="f993" y="f323"/>
                  <a:pt x="f994" y="f410"/>
                  <a:pt x="f995" y="f996"/>
                </a:cubicBezTo>
                <a:cubicBezTo>
                  <a:pt x="f994" y="f410"/>
                  <a:pt x="f993" y="f323"/>
                  <a:pt x="f992" y="f991"/>
                </a:cubicBezTo>
                <a:close/>
                <a:moveTo>
                  <a:pt x="f995" y="f996"/>
                </a:moveTo>
                <a:cubicBezTo>
                  <a:pt x="f997" y="f998"/>
                  <a:pt x="f999" y="f317"/>
                  <a:pt x="f1000" y="f325"/>
                </a:cubicBezTo>
                <a:cubicBezTo>
                  <a:pt x="f999" y="f317"/>
                  <a:pt x="f997" y="f998"/>
                  <a:pt x="f995" y="f996"/>
                </a:cubicBezTo>
                <a:close/>
                <a:moveTo>
                  <a:pt x="f1000" y="f325"/>
                </a:moveTo>
                <a:cubicBezTo>
                  <a:pt x="f1001" y="f1002"/>
                  <a:pt x="f1003" y="f517"/>
                  <a:pt x="f1004" y="f1005"/>
                </a:cubicBezTo>
                <a:cubicBezTo>
                  <a:pt x="f1003" y="f517"/>
                  <a:pt x="f1001" y="f1002"/>
                  <a:pt x="f1000" y="f325"/>
                </a:cubicBezTo>
                <a:close/>
                <a:moveTo>
                  <a:pt x="f1004" y="f1005"/>
                </a:moveTo>
                <a:cubicBezTo>
                  <a:pt x="f1006" y="f699"/>
                  <a:pt x="f1007" y="f1008"/>
                  <a:pt x="f1009" y="f1010"/>
                </a:cubicBezTo>
                <a:cubicBezTo>
                  <a:pt x="f1007" y="f1008"/>
                  <a:pt x="f1006" y="f699"/>
                  <a:pt x="f1004" y="f1005"/>
                </a:cubicBezTo>
                <a:close/>
                <a:moveTo>
                  <a:pt x="f1009" y="f1010"/>
                </a:moveTo>
                <a:cubicBezTo>
                  <a:pt x="f1011" y="f691"/>
                  <a:pt x="f1012" y="f310"/>
                  <a:pt x="f1013" y="f400"/>
                </a:cubicBezTo>
                <a:cubicBezTo>
                  <a:pt x="f1012" y="f310"/>
                  <a:pt x="f1011" y="f691"/>
                  <a:pt x="f1009" y="f1010"/>
                </a:cubicBezTo>
                <a:close/>
                <a:moveTo>
                  <a:pt x="f1013" y="f400"/>
                </a:moveTo>
                <a:cubicBezTo>
                  <a:pt x="f1013" y="f139"/>
                  <a:pt x="f1014" y="f262"/>
                  <a:pt x="f1015" y="f1016"/>
                </a:cubicBezTo>
                <a:cubicBezTo>
                  <a:pt x="f1014" y="f262"/>
                  <a:pt x="f1013" y="f139"/>
                  <a:pt x="f1013" y="f400"/>
                </a:cubicBezTo>
                <a:close/>
                <a:moveTo>
                  <a:pt x="f1015" y="f1016"/>
                </a:moveTo>
                <a:cubicBezTo>
                  <a:pt x="f1017" y="f1018"/>
                  <a:pt x="f1019" y="f1020"/>
                  <a:pt x="f1021" y="f144"/>
                </a:cubicBezTo>
                <a:cubicBezTo>
                  <a:pt x="f1019" y="f1020"/>
                  <a:pt x="f1017" y="f1018"/>
                  <a:pt x="f1015" y="f1016"/>
                </a:cubicBezTo>
                <a:close/>
                <a:moveTo>
                  <a:pt x="f1021" y="f144"/>
                </a:moveTo>
                <a:cubicBezTo>
                  <a:pt x="f1022" y="f1023"/>
                  <a:pt x="f1024" y="f1025"/>
                  <a:pt x="f1026" y="f384"/>
                </a:cubicBezTo>
                <a:cubicBezTo>
                  <a:pt x="f1024" y="f1025"/>
                  <a:pt x="f1022" y="f1023"/>
                  <a:pt x="f1021" y="f144"/>
                </a:cubicBezTo>
                <a:close/>
                <a:moveTo>
                  <a:pt x="f1026" y="f384"/>
                </a:moveTo>
                <a:cubicBezTo>
                  <a:pt x="f1027" y="f372"/>
                  <a:pt x="f1028" y="f824"/>
                  <a:pt x="f1029" y="f710"/>
                </a:cubicBezTo>
                <a:cubicBezTo>
                  <a:pt x="f1028" y="f824"/>
                  <a:pt x="f1027" y="f372"/>
                  <a:pt x="f1026" y="f384"/>
                </a:cubicBezTo>
                <a:close/>
                <a:moveTo>
                  <a:pt x="f1029" y="f710"/>
                </a:moveTo>
                <a:cubicBezTo>
                  <a:pt x="f1030" y="f710"/>
                  <a:pt x="f1031" y="f1032"/>
                  <a:pt x="f1033" y="f565"/>
                </a:cubicBezTo>
                <a:cubicBezTo>
                  <a:pt x="f1031" y="f1032"/>
                  <a:pt x="f1030" y="f710"/>
                  <a:pt x="f1029" y="f710"/>
                </a:cubicBezTo>
                <a:close/>
                <a:moveTo>
                  <a:pt x="f1033" y="f565"/>
                </a:moveTo>
                <a:cubicBezTo>
                  <a:pt x="f1034" y="f1035"/>
                  <a:pt x="f1036" y="f1037"/>
                  <a:pt x="f1038" y="f719"/>
                </a:cubicBezTo>
                <a:cubicBezTo>
                  <a:pt x="f1036" y="f1037"/>
                  <a:pt x="f1034" y="f1035"/>
                  <a:pt x="f1033" y="f565"/>
                </a:cubicBezTo>
                <a:close/>
                <a:moveTo>
                  <a:pt x="f1038" y="f719"/>
                </a:moveTo>
                <a:cubicBezTo>
                  <a:pt x="f1039" y="f1040"/>
                  <a:pt x="f1041" y="f1042"/>
                  <a:pt x="f1043" y="f1044"/>
                </a:cubicBezTo>
                <a:cubicBezTo>
                  <a:pt x="f1041" y="f1042"/>
                  <a:pt x="f1039" y="f1040"/>
                  <a:pt x="f1038" y="f719"/>
                </a:cubicBezTo>
                <a:close/>
                <a:moveTo>
                  <a:pt x="f1043" y="f1044"/>
                </a:moveTo>
                <a:cubicBezTo>
                  <a:pt x="f1045" y="f881"/>
                  <a:pt x="f1046" y="f1047"/>
                  <a:pt x="f1048" y="f1049"/>
                </a:cubicBezTo>
                <a:cubicBezTo>
                  <a:pt x="f1046" y="f1047"/>
                  <a:pt x="f1045" y="f881"/>
                  <a:pt x="f1043" y="f1044"/>
                </a:cubicBezTo>
                <a:close/>
                <a:moveTo>
                  <a:pt x="f1048" y="f1049"/>
                </a:moveTo>
                <a:cubicBezTo>
                  <a:pt x="f1050" y="f1051"/>
                  <a:pt x="f1052" y="f1053"/>
                  <a:pt x="f1054" y="f1055"/>
                </a:cubicBezTo>
                <a:cubicBezTo>
                  <a:pt x="f1052" y="f1053"/>
                  <a:pt x="f1050" y="f1051"/>
                  <a:pt x="f1048" y="f1049"/>
                </a:cubicBezTo>
                <a:close/>
                <a:moveTo>
                  <a:pt x="f1054" y="f1055"/>
                </a:moveTo>
                <a:cubicBezTo>
                  <a:pt x="f1056" y="f915"/>
                  <a:pt x="f1057" y="f39"/>
                  <a:pt x="f1058" y="f769"/>
                </a:cubicBezTo>
                <a:cubicBezTo>
                  <a:pt x="f1057" y="f39"/>
                  <a:pt x="f1056" y="f915"/>
                  <a:pt x="f1054" y="f1055"/>
                </a:cubicBezTo>
                <a:close/>
                <a:moveTo>
                  <a:pt x="f1058" y="f769"/>
                </a:moveTo>
                <a:cubicBezTo>
                  <a:pt x="f1059" y="f915"/>
                  <a:pt x="f1060" y="f49"/>
                  <a:pt x="f1061" y="f1062"/>
                </a:cubicBezTo>
                <a:cubicBezTo>
                  <a:pt x="f1060" y="f49"/>
                  <a:pt x="f1059" y="f915"/>
                  <a:pt x="f1058" y="f769"/>
                </a:cubicBezTo>
                <a:close/>
                <a:moveTo>
                  <a:pt x="f1061" y="f1062"/>
                </a:moveTo>
                <a:cubicBezTo>
                  <a:pt x="f1063" y="f1064"/>
                  <a:pt x="f1065" y="f761"/>
                  <a:pt x="f1066" y="f1067"/>
                </a:cubicBezTo>
                <a:cubicBezTo>
                  <a:pt x="f1065" y="f761"/>
                  <a:pt x="f1063" y="f1064"/>
                  <a:pt x="f1061" y="f1062"/>
                </a:cubicBezTo>
                <a:close/>
                <a:moveTo>
                  <a:pt x="f1066" y="f1067"/>
                </a:moveTo>
                <a:cubicBezTo>
                  <a:pt x="f1068" y="f1069"/>
                  <a:pt x="f1070" y="f1071"/>
                  <a:pt x="f1072" y="f1073"/>
                </a:cubicBezTo>
                <a:cubicBezTo>
                  <a:pt x="f1070" y="f1071"/>
                  <a:pt x="f1068" y="f1069"/>
                  <a:pt x="f1066" y="f1067"/>
                </a:cubicBezTo>
                <a:close/>
                <a:moveTo>
                  <a:pt x="f1072" y="f1073"/>
                </a:moveTo>
                <a:cubicBezTo>
                  <a:pt x="f1074" y="f1075"/>
                  <a:pt x="f1076" y="f1077"/>
                  <a:pt x="f1078" y="f1079"/>
                </a:cubicBezTo>
                <a:cubicBezTo>
                  <a:pt x="f1076" y="f1077"/>
                  <a:pt x="f1074" y="f1075"/>
                  <a:pt x="f1072" y="f1073"/>
                </a:cubicBezTo>
                <a:close/>
                <a:moveTo>
                  <a:pt x="f1078" y="f1079"/>
                </a:moveTo>
                <a:cubicBezTo>
                  <a:pt x="f1080" y="f1081"/>
                  <a:pt x="f1082" y="f1083"/>
                  <a:pt x="f1084" y="f1085"/>
                </a:cubicBezTo>
                <a:cubicBezTo>
                  <a:pt x="f1082" y="f1083"/>
                  <a:pt x="f1080" y="f1081"/>
                  <a:pt x="f1078" y="f1079"/>
                </a:cubicBezTo>
                <a:close/>
                <a:moveTo>
                  <a:pt x="f1084" y="f1085"/>
                </a:moveTo>
                <a:cubicBezTo>
                  <a:pt x="f1086" y="f1087"/>
                  <a:pt x="f1088" y="f1089"/>
                  <a:pt x="f1090" y="f53"/>
                </a:cubicBezTo>
                <a:cubicBezTo>
                  <a:pt x="f1088" y="f1089"/>
                  <a:pt x="f1086" y="f1087"/>
                  <a:pt x="f1084" y="f1085"/>
                </a:cubicBezTo>
                <a:close/>
                <a:moveTo>
                  <a:pt x="f1090" y="f53"/>
                </a:moveTo>
                <a:cubicBezTo>
                  <a:pt x="f1091" y="f1092"/>
                  <a:pt x="f1093" y="f1094"/>
                  <a:pt x="f1095" y="f1096"/>
                </a:cubicBezTo>
                <a:cubicBezTo>
                  <a:pt x="f1093" y="f1094"/>
                  <a:pt x="f1091" y="f1092"/>
                  <a:pt x="f1090" y="f53"/>
                </a:cubicBezTo>
                <a:close/>
                <a:moveTo>
                  <a:pt x="f1095" y="f1096"/>
                </a:moveTo>
                <a:cubicBezTo>
                  <a:pt x="f1097" y="f1098"/>
                  <a:pt x="f1099" y="f1073"/>
                  <a:pt x="f1100" y="f1101"/>
                </a:cubicBezTo>
                <a:cubicBezTo>
                  <a:pt x="f1099" y="f1073"/>
                  <a:pt x="f1097" y="f1098"/>
                  <a:pt x="f1095" y="f1096"/>
                </a:cubicBezTo>
                <a:close/>
                <a:moveTo>
                  <a:pt x="f1100" y="f1101"/>
                </a:moveTo>
                <a:cubicBezTo>
                  <a:pt x="f1102" y="f1103"/>
                  <a:pt x="f1104" y="f1105"/>
                  <a:pt x="f1106" y="f1107"/>
                </a:cubicBezTo>
                <a:cubicBezTo>
                  <a:pt x="f1104" y="f1105"/>
                  <a:pt x="f1102" y="f1103"/>
                  <a:pt x="f1100" y="f1101"/>
                </a:cubicBezTo>
                <a:close/>
                <a:moveTo>
                  <a:pt x="f1106" y="f1107"/>
                </a:moveTo>
                <a:cubicBezTo>
                  <a:pt x="f1108" y="f51"/>
                  <a:pt x="f1109" y="f1110"/>
                  <a:pt x="f1111" y="f1112"/>
                </a:cubicBezTo>
                <a:cubicBezTo>
                  <a:pt x="f1109" y="f1110"/>
                  <a:pt x="f1108" y="f51"/>
                  <a:pt x="f1106" y="f1107"/>
                </a:cubicBezTo>
                <a:close/>
                <a:moveTo>
                  <a:pt x="f1111" y="f1112"/>
                </a:moveTo>
                <a:cubicBezTo>
                  <a:pt x="f1113" y="f59"/>
                  <a:pt x="f1114" y="f1115"/>
                  <a:pt x="f1116" y="f1117"/>
                </a:cubicBezTo>
                <a:cubicBezTo>
                  <a:pt x="f1114" y="f1115"/>
                  <a:pt x="f1113" y="f59"/>
                  <a:pt x="f1111" y="f1112"/>
                </a:cubicBezTo>
                <a:close/>
                <a:moveTo>
                  <a:pt x="f1116" y="f1117"/>
                </a:moveTo>
                <a:cubicBezTo>
                  <a:pt x="f1118" y="f1119"/>
                  <a:pt x="f1120" y="f1121"/>
                  <a:pt x="f1122" y="f1123"/>
                </a:cubicBezTo>
                <a:cubicBezTo>
                  <a:pt x="f1120" y="f1121"/>
                  <a:pt x="f1118" y="f1119"/>
                  <a:pt x="f1116" y="f1117"/>
                </a:cubicBezTo>
                <a:close/>
                <a:moveTo>
                  <a:pt x="f1122" y="f1123"/>
                </a:moveTo>
                <a:cubicBezTo>
                  <a:pt x="f1124" y="f1125"/>
                  <a:pt x="f1126" y="f1127"/>
                  <a:pt x="f1128" y="f1129"/>
                </a:cubicBezTo>
                <a:cubicBezTo>
                  <a:pt x="f1126" y="f1127"/>
                  <a:pt x="f1124" y="f1125"/>
                  <a:pt x="f1122" y="f1123"/>
                </a:cubicBezTo>
                <a:close/>
                <a:moveTo>
                  <a:pt x="f1128" y="f1129"/>
                </a:moveTo>
                <a:cubicBezTo>
                  <a:pt x="f1130" y="f1131"/>
                  <a:pt x="f1132" y="f1133"/>
                  <a:pt x="f1134" y="f1135"/>
                </a:cubicBezTo>
                <a:cubicBezTo>
                  <a:pt x="f1132" y="f1133"/>
                  <a:pt x="f1130" y="f1131"/>
                  <a:pt x="f1128" y="f1129"/>
                </a:cubicBezTo>
                <a:close/>
                <a:moveTo>
                  <a:pt x="f1134" y="f1135"/>
                </a:moveTo>
                <a:cubicBezTo>
                  <a:pt x="f1136" y="f1137"/>
                  <a:pt x="f1138" y="f1139"/>
                  <a:pt x="f1140" y="f1051"/>
                </a:cubicBezTo>
                <a:cubicBezTo>
                  <a:pt x="f1138" y="f1139"/>
                  <a:pt x="f1136" y="f1137"/>
                  <a:pt x="f1134" y="f1135"/>
                </a:cubicBezTo>
                <a:close/>
                <a:moveTo>
                  <a:pt x="f1140" y="f1051"/>
                </a:moveTo>
                <a:cubicBezTo>
                  <a:pt x="f1141" y="f1142"/>
                  <a:pt x="f1143" y="f213"/>
                  <a:pt x="f1144" y="f616"/>
                </a:cubicBezTo>
                <a:cubicBezTo>
                  <a:pt x="f1143" y="f213"/>
                  <a:pt x="f1141" y="f1142"/>
                  <a:pt x="f1140" y="f1051"/>
                </a:cubicBezTo>
                <a:close/>
                <a:moveTo>
                  <a:pt x="f1144" y="f616"/>
                </a:moveTo>
                <a:cubicBezTo>
                  <a:pt x="f1145" y="f1146"/>
                  <a:pt x="f1147" y="f1148"/>
                  <a:pt x="f1149" y="f1150"/>
                </a:cubicBezTo>
                <a:cubicBezTo>
                  <a:pt x="f1147" y="f1148"/>
                  <a:pt x="f1145" y="f1146"/>
                  <a:pt x="f1144" y="f616"/>
                </a:cubicBezTo>
                <a:close/>
                <a:moveTo>
                  <a:pt x="f1149" y="f1150"/>
                </a:moveTo>
                <a:cubicBezTo>
                  <a:pt x="f1151" y="f1152"/>
                  <a:pt x="f1153" y="f388"/>
                  <a:pt x="f1154" y="f578"/>
                </a:cubicBezTo>
                <a:cubicBezTo>
                  <a:pt x="f1153" y="f388"/>
                  <a:pt x="f1151" y="f1152"/>
                  <a:pt x="f1149" y="f1150"/>
                </a:cubicBezTo>
                <a:close/>
                <a:moveTo>
                  <a:pt x="f1154" y="f578"/>
                </a:moveTo>
                <a:cubicBezTo>
                  <a:pt x="f1155" y="f1156"/>
                  <a:pt x="f1157" y="f372"/>
                  <a:pt x="f1158" y="f337"/>
                </a:cubicBezTo>
                <a:cubicBezTo>
                  <a:pt x="f1157" y="f372"/>
                  <a:pt x="f1155" y="f1156"/>
                  <a:pt x="f1154" y="f578"/>
                </a:cubicBezTo>
                <a:close/>
                <a:moveTo>
                  <a:pt x="f1158" y="f337"/>
                </a:moveTo>
                <a:cubicBezTo>
                  <a:pt x="f1159" y="f1152"/>
                  <a:pt x="f1160" y="f1161"/>
                  <a:pt x="f1162" y="f1163"/>
                </a:cubicBezTo>
                <a:cubicBezTo>
                  <a:pt x="f1160" y="f1161"/>
                  <a:pt x="f1159" y="f1152"/>
                  <a:pt x="f1158" y="f337"/>
                </a:cubicBezTo>
                <a:close/>
                <a:moveTo>
                  <a:pt x="f1162" y="f1163"/>
                </a:moveTo>
                <a:cubicBezTo>
                  <a:pt x="f1164" y="f1165"/>
                  <a:pt x="f1166" y="f1167"/>
                  <a:pt x="f1168" y="f1023"/>
                </a:cubicBezTo>
                <a:cubicBezTo>
                  <a:pt x="f1166" y="f1167"/>
                  <a:pt x="f1164" y="f1165"/>
                  <a:pt x="f1162" y="f1163"/>
                </a:cubicBezTo>
                <a:close/>
                <a:moveTo>
                  <a:pt x="f1168" y="f1023"/>
                </a:moveTo>
                <a:cubicBezTo>
                  <a:pt x="f1169" y="f498"/>
                  <a:pt x="f1170" y="f706"/>
                  <a:pt x="f1171" y="f343"/>
                </a:cubicBezTo>
                <a:cubicBezTo>
                  <a:pt x="f1170" y="f706"/>
                  <a:pt x="f1169" y="f498"/>
                  <a:pt x="f1168" y="f1023"/>
                </a:cubicBezTo>
                <a:close/>
                <a:moveTo>
                  <a:pt x="f1171" y="f343"/>
                </a:moveTo>
                <a:cubicBezTo>
                  <a:pt x="f1172" y="f1173"/>
                  <a:pt x="f1174" y="f359"/>
                  <a:pt x="f1175" y="f1176"/>
                </a:cubicBezTo>
                <a:cubicBezTo>
                  <a:pt x="f1174" y="f359"/>
                  <a:pt x="f1172" y="f1173"/>
                  <a:pt x="f1171" y="f343"/>
                </a:cubicBezTo>
                <a:close/>
                <a:moveTo>
                  <a:pt x="f1175" y="f1176"/>
                </a:moveTo>
                <a:cubicBezTo>
                  <a:pt x="f1177" y="f953"/>
                  <a:pt x="f1178" y="f339"/>
                  <a:pt x="f1179" y="f1180"/>
                </a:cubicBezTo>
                <a:cubicBezTo>
                  <a:pt x="f1178" y="f339"/>
                  <a:pt x="f1177" y="f953"/>
                  <a:pt x="f1175" y="f1176"/>
                </a:cubicBezTo>
                <a:close/>
                <a:moveTo>
                  <a:pt x="f1179" y="f1180"/>
                </a:moveTo>
                <a:cubicBezTo>
                  <a:pt x="f1181" y="f349"/>
                  <a:pt x="f1182" y="f1183"/>
                  <a:pt x="f1184" y="f165"/>
                </a:cubicBezTo>
                <a:cubicBezTo>
                  <a:pt x="f1182" y="f1183"/>
                  <a:pt x="f1181" y="f349"/>
                  <a:pt x="f1179" y="f1180"/>
                </a:cubicBezTo>
                <a:close/>
                <a:moveTo>
                  <a:pt x="f1184" y="f165"/>
                </a:moveTo>
                <a:cubicBezTo>
                  <a:pt x="f1185" y="f1186"/>
                  <a:pt x="f1187" y="f695"/>
                  <a:pt x="f1188" y="f377"/>
                </a:cubicBezTo>
                <a:cubicBezTo>
                  <a:pt x="f1187" y="f695"/>
                  <a:pt x="f1185" y="f1186"/>
                  <a:pt x="f1184" y="f165"/>
                </a:cubicBezTo>
                <a:close/>
                <a:moveTo>
                  <a:pt x="f1188" y="f377"/>
                </a:moveTo>
                <a:cubicBezTo>
                  <a:pt x="f1189" y="f345"/>
                  <a:pt x="f1190" y="f1191"/>
                  <a:pt x="f1192" y="f1193"/>
                </a:cubicBezTo>
                <a:cubicBezTo>
                  <a:pt x="f1190" y="f1191"/>
                  <a:pt x="f1189" y="f345"/>
                  <a:pt x="f1188" y="f377"/>
                </a:cubicBezTo>
                <a:close/>
                <a:moveTo>
                  <a:pt x="f1192" y="f1193"/>
                </a:moveTo>
                <a:cubicBezTo>
                  <a:pt x="f1194" y="f1195"/>
                  <a:pt x="f1196" y="f643"/>
                  <a:pt x="f1197" y="f1198"/>
                </a:cubicBezTo>
                <a:cubicBezTo>
                  <a:pt x="f1196" y="f643"/>
                  <a:pt x="f1194" y="f1195"/>
                  <a:pt x="f1192" y="f1193"/>
                </a:cubicBezTo>
                <a:close/>
                <a:moveTo>
                  <a:pt x="f1197" y="f1198"/>
                </a:moveTo>
                <a:cubicBezTo>
                  <a:pt x="f1199" y="f1200"/>
                  <a:pt x="f1201" y="f185"/>
                  <a:pt x="f1202" y="f1203"/>
                </a:cubicBezTo>
                <a:cubicBezTo>
                  <a:pt x="f1201" y="f185"/>
                  <a:pt x="f1199" y="f1200"/>
                  <a:pt x="f1197" y="f1198"/>
                </a:cubicBezTo>
                <a:close/>
                <a:moveTo>
                  <a:pt x="f1202" y="f1203"/>
                </a:moveTo>
                <a:cubicBezTo>
                  <a:pt x="f1204" y="f1205"/>
                  <a:pt x="f1206" y="f1207"/>
                  <a:pt x="f1208" y="f1209"/>
                </a:cubicBezTo>
                <a:cubicBezTo>
                  <a:pt x="f1206" y="f1207"/>
                  <a:pt x="f1204" y="f1205"/>
                  <a:pt x="f1202" y="f1203"/>
                </a:cubicBezTo>
                <a:close/>
                <a:moveTo>
                  <a:pt x="f1208" y="f1209"/>
                </a:moveTo>
                <a:cubicBezTo>
                  <a:pt x="f1210" y="f1211"/>
                  <a:pt x="f1212" y="f1213"/>
                  <a:pt x="f1214" y="f1215"/>
                </a:cubicBezTo>
                <a:cubicBezTo>
                  <a:pt x="f1212" y="f1213"/>
                  <a:pt x="f1210" y="f1211"/>
                  <a:pt x="f1208" y="f1209"/>
                </a:cubicBezTo>
                <a:close/>
                <a:moveTo>
                  <a:pt x="f1214" y="f1215"/>
                </a:moveTo>
                <a:cubicBezTo>
                  <a:pt x="f1216" y="f1217"/>
                  <a:pt x="f1218" y="f927"/>
                  <a:pt x="f1219" y="f221"/>
                </a:cubicBezTo>
                <a:cubicBezTo>
                  <a:pt x="f1218" y="f927"/>
                  <a:pt x="f1216" y="f1217"/>
                  <a:pt x="f1214" y="f1215"/>
                </a:cubicBezTo>
                <a:close/>
                <a:moveTo>
                  <a:pt x="f1219" y="f221"/>
                </a:moveTo>
                <a:cubicBezTo>
                  <a:pt x="f1220" y="f1221"/>
                  <a:pt x="f1222" y="f1223"/>
                  <a:pt x="f1224" y="f1225"/>
                </a:cubicBezTo>
                <a:cubicBezTo>
                  <a:pt x="f1222" y="f1223"/>
                  <a:pt x="f1220" y="f1221"/>
                  <a:pt x="f1219" y="f221"/>
                </a:cubicBezTo>
                <a:close/>
                <a:moveTo>
                  <a:pt x="f1224" y="f1225"/>
                </a:moveTo>
                <a:cubicBezTo>
                  <a:pt x="f1226" y="f1227"/>
                  <a:pt x="f1228" y="f1229"/>
                  <a:pt x="f1230" y="f1231"/>
                </a:cubicBezTo>
                <a:cubicBezTo>
                  <a:pt x="f1228" y="f1229"/>
                  <a:pt x="f1226" y="f1227"/>
                  <a:pt x="f1224" y="f1225"/>
                </a:cubicBezTo>
                <a:close/>
                <a:moveTo>
                  <a:pt x="f1230" y="f1231"/>
                </a:moveTo>
                <a:cubicBezTo>
                  <a:pt x="f1232" y="f1233"/>
                  <a:pt x="f1234" y="f204"/>
                  <a:pt x="f1235" y="f621"/>
                </a:cubicBezTo>
                <a:cubicBezTo>
                  <a:pt x="f1234" y="f204"/>
                  <a:pt x="f1232" y="f1233"/>
                  <a:pt x="f1230" y="f1231"/>
                </a:cubicBezTo>
                <a:close/>
                <a:moveTo>
                  <a:pt x="f1235" y="f621"/>
                </a:moveTo>
                <a:cubicBezTo>
                  <a:pt x="f1236" y="f11"/>
                  <a:pt x="f1237" y="f940"/>
                  <a:pt x="f1238" y="f1223"/>
                </a:cubicBezTo>
                <a:cubicBezTo>
                  <a:pt x="f1237" y="f940"/>
                  <a:pt x="f1236" y="f11"/>
                  <a:pt x="f1235" y="f621"/>
                </a:cubicBezTo>
                <a:close/>
                <a:moveTo>
                  <a:pt x="f1238" y="f1223"/>
                </a:moveTo>
                <a:cubicBezTo>
                  <a:pt x="f1239" y="f1240"/>
                  <a:pt x="f1241" y="f1242"/>
                  <a:pt x="f1243" y="f1244"/>
                </a:cubicBezTo>
                <a:cubicBezTo>
                  <a:pt x="f1241" y="f1242"/>
                  <a:pt x="f1239" y="f1240"/>
                  <a:pt x="f1238" y="f1223"/>
                </a:cubicBezTo>
                <a:close/>
                <a:moveTo>
                  <a:pt x="f1243" y="f1244"/>
                </a:moveTo>
                <a:cubicBezTo>
                  <a:pt x="f1245" y="f1246"/>
                  <a:pt x="f1247" y="f1248"/>
                  <a:pt x="f1249" y="f41"/>
                </a:cubicBezTo>
                <a:cubicBezTo>
                  <a:pt x="f1247" y="f1248"/>
                  <a:pt x="f1245" y="f1246"/>
                  <a:pt x="f1243" y="f1244"/>
                </a:cubicBezTo>
                <a:close/>
                <a:moveTo>
                  <a:pt x="f1249" y="f41"/>
                </a:moveTo>
                <a:cubicBezTo>
                  <a:pt x="f1250" y="f221"/>
                  <a:pt x="f1251" y="f1252"/>
                  <a:pt x="f1253" y="f1227"/>
                </a:cubicBezTo>
                <a:cubicBezTo>
                  <a:pt x="f1251" y="f1252"/>
                  <a:pt x="f1250" y="f221"/>
                  <a:pt x="f1249" y="f41"/>
                </a:cubicBezTo>
                <a:close/>
                <a:moveTo>
                  <a:pt x="f1253" y="f1227"/>
                </a:moveTo>
                <a:cubicBezTo>
                  <a:pt x="f1254" y="f206"/>
                  <a:pt x="f1255" y="f1256"/>
                  <a:pt x="f1257" y="f1258"/>
                </a:cubicBezTo>
                <a:cubicBezTo>
                  <a:pt x="f1255" y="f1256"/>
                  <a:pt x="f1254" y="f206"/>
                  <a:pt x="f1253" y="f1227"/>
                </a:cubicBezTo>
                <a:close/>
                <a:moveTo>
                  <a:pt x="f1257" y="f1258"/>
                </a:moveTo>
                <a:cubicBezTo>
                  <a:pt x="f1259" y="f238"/>
                  <a:pt x="f1260" y="f1261"/>
                  <a:pt x="f1262" y="f68"/>
                </a:cubicBezTo>
                <a:cubicBezTo>
                  <a:pt x="f1260" y="f1261"/>
                  <a:pt x="f1259" y="f238"/>
                  <a:pt x="f1257" y="f1258"/>
                </a:cubicBezTo>
                <a:close/>
                <a:moveTo>
                  <a:pt x="f1262" y="f68"/>
                </a:moveTo>
                <a:cubicBezTo>
                  <a:pt x="f1263" y="f1264"/>
                  <a:pt x="f1265" y="f91"/>
                  <a:pt x="f1266" y="f1258"/>
                </a:cubicBezTo>
                <a:cubicBezTo>
                  <a:pt x="f1265" y="f91"/>
                  <a:pt x="f1263" y="f1264"/>
                  <a:pt x="f1262" y="f68"/>
                </a:cubicBezTo>
                <a:close/>
                <a:moveTo>
                  <a:pt x="f1266" y="f1258"/>
                </a:moveTo>
                <a:cubicBezTo>
                  <a:pt x="f1267" y="f1268"/>
                  <a:pt x="f1269" y="f815"/>
                  <a:pt x="f1270" y="f1271"/>
                </a:cubicBezTo>
                <a:cubicBezTo>
                  <a:pt x="f1269" y="f815"/>
                  <a:pt x="f1267" y="f1268"/>
                  <a:pt x="f1266" y="f1258"/>
                </a:cubicBezTo>
                <a:close/>
                <a:moveTo>
                  <a:pt x="f1270" y="f1271"/>
                </a:moveTo>
                <a:cubicBezTo>
                  <a:pt x="f1272" y="f1273"/>
                  <a:pt x="f1274" y="f1275"/>
                  <a:pt x="f1276" y="f1277"/>
                </a:cubicBezTo>
                <a:cubicBezTo>
                  <a:pt x="f1274" y="f1275"/>
                  <a:pt x="f1272" y="f1273"/>
                  <a:pt x="f1270" y="f1271"/>
                </a:cubicBezTo>
                <a:close/>
                <a:moveTo>
                  <a:pt x="f1276" y="f1277"/>
                </a:moveTo>
                <a:cubicBezTo>
                  <a:pt x="f1278" y="f607"/>
                  <a:pt x="f1279" y="f603"/>
                  <a:pt x="f1280" y="f256"/>
                </a:cubicBezTo>
                <a:cubicBezTo>
                  <a:pt x="f1279" y="f603"/>
                  <a:pt x="f1278" y="f607"/>
                  <a:pt x="f1276" y="f1277"/>
                </a:cubicBezTo>
                <a:close/>
                <a:moveTo>
                  <a:pt x="f1280" y="f256"/>
                </a:moveTo>
                <a:cubicBezTo>
                  <a:pt x="f1281" y="f1282"/>
                  <a:pt x="f1283" y="f252"/>
                  <a:pt x="f1284" y="f1285"/>
                </a:cubicBezTo>
                <a:cubicBezTo>
                  <a:pt x="f1283" y="f252"/>
                  <a:pt x="f1281" y="f1282"/>
                  <a:pt x="f1280" y="f256"/>
                </a:cubicBezTo>
                <a:close/>
                <a:moveTo>
                  <a:pt x="f1284" y="f1285"/>
                </a:moveTo>
                <a:cubicBezTo>
                  <a:pt x="f1286" y="f1287"/>
                  <a:pt x="f1288" y="f824"/>
                  <a:pt x="f1289" y="f1290"/>
                </a:cubicBezTo>
                <a:cubicBezTo>
                  <a:pt x="f1288" y="f824"/>
                  <a:pt x="f1286" y="f1287"/>
                  <a:pt x="f1284" y="f1285"/>
                </a:cubicBezTo>
                <a:close/>
                <a:moveTo>
                  <a:pt x="f1289" y="f1290"/>
                </a:moveTo>
                <a:cubicBezTo>
                  <a:pt x="f1291" y="f1292"/>
                  <a:pt x="f1293" y="f1294"/>
                  <a:pt x="f1295" y="f1296"/>
                </a:cubicBezTo>
                <a:cubicBezTo>
                  <a:pt x="f1293" y="f1294"/>
                  <a:pt x="f1291" y="f1292"/>
                  <a:pt x="f1289" y="f1290"/>
                </a:cubicBezTo>
                <a:close/>
                <a:moveTo>
                  <a:pt x="f1295" y="f1296"/>
                </a:moveTo>
                <a:cubicBezTo>
                  <a:pt x="f1297" y="f163"/>
                  <a:pt x="f1298" y="f1299"/>
                  <a:pt x="f1300" y="f1156"/>
                </a:cubicBezTo>
                <a:cubicBezTo>
                  <a:pt x="f1298" y="f1299"/>
                  <a:pt x="f1297" y="f163"/>
                  <a:pt x="f1295" y="f1296"/>
                </a:cubicBezTo>
                <a:close/>
                <a:moveTo>
                  <a:pt x="f1300" y="f1156"/>
                </a:moveTo>
                <a:cubicBezTo>
                  <a:pt x="f1301" y="f953"/>
                  <a:pt x="f1302" y="f1303"/>
                  <a:pt x="f1304" y="f643"/>
                </a:cubicBezTo>
                <a:cubicBezTo>
                  <a:pt x="f1302" y="f1303"/>
                  <a:pt x="f1301" y="f953"/>
                  <a:pt x="f1300" y="f1156"/>
                </a:cubicBezTo>
                <a:close/>
                <a:moveTo>
                  <a:pt x="f1304" y="f643"/>
                </a:moveTo>
                <a:cubicBezTo>
                  <a:pt x="f1305" y="f1306"/>
                  <a:pt x="f1307" y="f1308"/>
                  <a:pt x="f1309" y="f246"/>
                </a:cubicBezTo>
                <a:cubicBezTo>
                  <a:pt x="f1307" y="f1308"/>
                  <a:pt x="f1305" y="f1306"/>
                  <a:pt x="f1304" y="f643"/>
                </a:cubicBezTo>
                <a:close/>
                <a:moveTo>
                  <a:pt x="f1309" y="f246"/>
                </a:moveTo>
                <a:cubicBezTo>
                  <a:pt x="f1310" y="f1271"/>
                  <a:pt x="f1311" y="f1312"/>
                  <a:pt x="f1313" y="f1314"/>
                </a:cubicBezTo>
                <a:cubicBezTo>
                  <a:pt x="f1311" y="f1312"/>
                  <a:pt x="f1310" y="f1271"/>
                  <a:pt x="f1309" y="f246"/>
                </a:cubicBezTo>
                <a:close/>
                <a:moveTo>
                  <a:pt x="f1313" y="f1314"/>
                </a:moveTo>
                <a:cubicBezTo>
                  <a:pt x="f1315" y="f569"/>
                  <a:pt x="f1316" y="f1317"/>
                  <a:pt x="f1318" y="f561"/>
                </a:cubicBezTo>
                <a:cubicBezTo>
                  <a:pt x="f1316" y="f1317"/>
                  <a:pt x="f1315" y="f569"/>
                  <a:pt x="f1313" y="f1314"/>
                </a:cubicBezTo>
                <a:close/>
                <a:moveTo>
                  <a:pt x="f1318" y="f561"/>
                </a:moveTo>
                <a:cubicBezTo>
                  <a:pt x="f1319" y="f1320"/>
                  <a:pt x="f1321" y="f1322"/>
                  <a:pt x="f1323" y="f1324"/>
                </a:cubicBezTo>
                <a:cubicBezTo>
                  <a:pt x="f1321" y="f1322"/>
                  <a:pt x="f1319" y="f1320"/>
                  <a:pt x="f1318" y="f561"/>
                </a:cubicBezTo>
                <a:close/>
                <a:moveTo>
                  <a:pt x="f1323" y="f1324"/>
                </a:moveTo>
                <a:cubicBezTo>
                  <a:pt x="f1325" y="f1326"/>
                  <a:pt x="f1327" y="f1328"/>
                  <a:pt x="f1329" y="f815"/>
                </a:cubicBezTo>
                <a:cubicBezTo>
                  <a:pt x="f1327" y="f1328"/>
                  <a:pt x="f1325" y="f1326"/>
                  <a:pt x="f1323" y="f1324"/>
                </a:cubicBezTo>
                <a:close/>
                <a:moveTo>
                  <a:pt x="f1329" y="f815"/>
                </a:moveTo>
                <a:cubicBezTo>
                  <a:pt x="f1330" y="f1331"/>
                  <a:pt x="f1332" y="f81"/>
                  <a:pt x="f1333" y="f1334"/>
                </a:cubicBezTo>
                <a:cubicBezTo>
                  <a:pt x="f1332" y="f81"/>
                  <a:pt x="f1330" y="f1331"/>
                  <a:pt x="f1329" y="f815"/>
                </a:cubicBezTo>
                <a:close/>
                <a:moveTo>
                  <a:pt x="f1333" y="f1334"/>
                </a:moveTo>
                <a:cubicBezTo>
                  <a:pt x="f1335" y="f1336"/>
                  <a:pt x="f1337" y="f1338"/>
                  <a:pt x="f1339" y="f1340"/>
                </a:cubicBezTo>
                <a:cubicBezTo>
                  <a:pt x="f1337" y="f1338"/>
                  <a:pt x="f1335" y="f1336"/>
                  <a:pt x="f1333" y="f1334"/>
                </a:cubicBezTo>
                <a:close/>
                <a:moveTo>
                  <a:pt x="f1339" y="f1340"/>
                </a:moveTo>
                <a:cubicBezTo>
                  <a:pt x="f1341" y="f1342"/>
                  <a:pt x="f1343" y="f1256"/>
                  <a:pt x="f1344" y="f91"/>
                </a:cubicBezTo>
                <a:cubicBezTo>
                  <a:pt x="f1343" y="f1256"/>
                  <a:pt x="f1341" y="f1342"/>
                  <a:pt x="f1339" y="f1340"/>
                </a:cubicBezTo>
                <a:close/>
                <a:moveTo>
                  <a:pt x="f1344" y="f91"/>
                </a:moveTo>
                <a:cubicBezTo>
                  <a:pt x="f1345" y="f234"/>
                  <a:pt x="f1346" y="f614"/>
                  <a:pt x="f1347" y="f1348"/>
                </a:cubicBezTo>
                <a:cubicBezTo>
                  <a:pt x="f1346" y="f614"/>
                  <a:pt x="f1345" y="f234"/>
                  <a:pt x="f1344" y="f91"/>
                </a:cubicBezTo>
                <a:close/>
                <a:moveTo>
                  <a:pt x="f1347" y="f1348"/>
                </a:moveTo>
                <a:cubicBezTo>
                  <a:pt x="f1349" y="f600"/>
                  <a:pt x="f1350" y="f1351"/>
                  <a:pt x="f1352" y="f216"/>
                </a:cubicBezTo>
                <a:cubicBezTo>
                  <a:pt x="f1350" y="f1351"/>
                  <a:pt x="f1349" y="f600"/>
                  <a:pt x="f1347" y="f1348"/>
                </a:cubicBezTo>
                <a:close/>
                <a:moveTo>
                  <a:pt x="f1352" y="f216"/>
                </a:moveTo>
                <a:cubicBezTo>
                  <a:pt x="f1353" y="f1354"/>
                  <a:pt x="f1355" y="f242"/>
                  <a:pt x="f1356" y="f1207"/>
                </a:cubicBezTo>
                <a:cubicBezTo>
                  <a:pt x="f1355" y="f242"/>
                  <a:pt x="f1353" y="f1354"/>
                  <a:pt x="f1352" y="f216"/>
                </a:cubicBezTo>
                <a:close/>
                <a:moveTo>
                  <a:pt x="f1356" y="f1207"/>
                </a:moveTo>
                <a:cubicBezTo>
                  <a:pt x="f1357" y="f1358"/>
                  <a:pt x="f1359" y="f1211"/>
                  <a:pt x="f1360" y="f1361"/>
                </a:cubicBezTo>
                <a:cubicBezTo>
                  <a:pt x="f1359" y="f1211"/>
                  <a:pt x="f1357" y="f1358"/>
                  <a:pt x="f1356" y="f1207"/>
                </a:cubicBezTo>
                <a:close/>
                <a:moveTo>
                  <a:pt x="f1360" y="f1361"/>
                </a:moveTo>
                <a:cubicBezTo>
                  <a:pt x="f1362" y="f1363"/>
                  <a:pt x="f1364" y="f1365"/>
                  <a:pt x="f1366" y="f1367"/>
                </a:cubicBezTo>
                <a:cubicBezTo>
                  <a:pt x="f1364" y="f1365"/>
                  <a:pt x="f1362" y="f1363"/>
                  <a:pt x="f1360" y="f1361"/>
                </a:cubicBezTo>
                <a:close/>
                <a:moveTo>
                  <a:pt x="f1366" y="f1367"/>
                </a:moveTo>
                <a:cubicBezTo>
                  <a:pt x="f1368" y="f1037"/>
                  <a:pt x="f1369" y="f195"/>
                  <a:pt x="f1370" y="f1354"/>
                </a:cubicBezTo>
                <a:cubicBezTo>
                  <a:pt x="f1369" y="f195"/>
                  <a:pt x="f1368" y="f1037"/>
                  <a:pt x="f1366" y="f1367"/>
                </a:cubicBezTo>
                <a:close/>
                <a:moveTo>
                  <a:pt x="f1370" y="f1354"/>
                </a:moveTo>
                <a:cubicBezTo>
                  <a:pt x="f1371" y="f1258"/>
                  <a:pt x="f1372" y="f1367"/>
                  <a:pt x="f1373" y="f1268"/>
                </a:cubicBezTo>
                <a:cubicBezTo>
                  <a:pt x="f1372" y="f1367"/>
                  <a:pt x="f1371" y="f1258"/>
                  <a:pt x="f1370" y="f1354"/>
                </a:cubicBezTo>
                <a:close/>
                <a:moveTo>
                  <a:pt x="f1373" y="f1268"/>
                </a:moveTo>
                <a:cubicBezTo>
                  <a:pt x="f1374" y="f242"/>
                  <a:pt x="f1375" y="f1376"/>
                  <a:pt x="f1377" y="f1378"/>
                </a:cubicBezTo>
                <a:cubicBezTo>
                  <a:pt x="f1375" y="f1376"/>
                  <a:pt x="f1374" y="f242"/>
                  <a:pt x="f1373" y="f1268"/>
                </a:cubicBezTo>
                <a:close/>
                <a:moveTo>
                  <a:pt x="f1377" y="f1378"/>
                </a:moveTo>
                <a:cubicBezTo>
                  <a:pt x="f1379" y="f1363"/>
                  <a:pt x="f1380" y="f845"/>
                  <a:pt x="f1381" y="f1382"/>
                </a:cubicBezTo>
                <a:cubicBezTo>
                  <a:pt x="f1380" y="f845"/>
                  <a:pt x="f1379" y="f1363"/>
                  <a:pt x="f1377" y="f1378"/>
                </a:cubicBezTo>
                <a:close/>
                <a:moveTo>
                  <a:pt x="f1381" y="f1382"/>
                </a:moveTo>
                <a:cubicBezTo>
                  <a:pt x="f1383" y="f586"/>
                  <a:pt x="f1384" y="f1385"/>
                  <a:pt x="f1386" y="f1146"/>
                </a:cubicBezTo>
                <a:cubicBezTo>
                  <a:pt x="f1384" y="f1385"/>
                  <a:pt x="f1383" y="f586"/>
                  <a:pt x="f1381" y="f1382"/>
                </a:cubicBezTo>
                <a:close/>
                <a:moveTo>
                  <a:pt x="f1386" y="f1146"/>
                </a:moveTo>
                <a:cubicBezTo>
                  <a:pt x="f1387" y="f254"/>
                  <a:pt x="f1388" y="f1389"/>
                  <a:pt x="f1390" y="f1391"/>
                </a:cubicBezTo>
                <a:cubicBezTo>
                  <a:pt x="f1388" y="f1389"/>
                  <a:pt x="f1387" y="f254"/>
                  <a:pt x="f1386" y="f1146"/>
                </a:cubicBezTo>
                <a:close/>
                <a:moveTo>
                  <a:pt x="f1390" y="f1391"/>
                </a:moveTo>
                <a:cubicBezTo>
                  <a:pt x="f1392" y="f1334"/>
                  <a:pt x="f1393" y="f1394"/>
                  <a:pt x="f1395" y="f1396"/>
                </a:cubicBezTo>
                <a:cubicBezTo>
                  <a:pt x="f1393" y="f1394"/>
                  <a:pt x="f1392" y="f1334"/>
                  <a:pt x="f1390" y="f1391"/>
                </a:cubicBezTo>
                <a:close/>
                <a:moveTo>
                  <a:pt x="f1395" y="f1396"/>
                </a:moveTo>
                <a:cubicBezTo>
                  <a:pt x="f1397" y="f202"/>
                  <a:pt x="f1398" y="f1342"/>
                  <a:pt x="f1399" y="f1400"/>
                </a:cubicBezTo>
                <a:cubicBezTo>
                  <a:pt x="f1398" y="f1342"/>
                  <a:pt x="f1397" y="f202"/>
                  <a:pt x="f1395" y="f1396"/>
                </a:cubicBezTo>
                <a:close/>
                <a:moveTo>
                  <a:pt x="f1399" y="f1400"/>
                </a:moveTo>
                <a:cubicBezTo>
                  <a:pt x="f1401" y="f1402"/>
                  <a:pt x="f1403" y="f1404"/>
                  <a:pt x="f1405" y="f1406"/>
                </a:cubicBezTo>
                <a:cubicBezTo>
                  <a:pt x="f1403" y="f1404"/>
                  <a:pt x="f1401" y="f1402"/>
                  <a:pt x="f1399" y="f1400"/>
                </a:cubicBezTo>
                <a:close/>
                <a:moveTo>
                  <a:pt x="f1405" y="f1406"/>
                </a:moveTo>
                <a:cubicBezTo>
                  <a:pt x="f1407" y="f216"/>
                  <a:pt x="f1408" y="f1409"/>
                  <a:pt x="f1410" y="f1411"/>
                </a:cubicBezTo>
                <a:cubicBezTo>
                  <a:pt x="f1408" y="f1409"/>
                  <a:pt x="f1407" y="f216"/>
                  <a:pt x="f1405" y="f1406"/>
                </a:cubicBezTo>
                <a:close/>
                <a:moveTo>
                  <a:pt x="f1410" y="f1411"/>
                </a:moveTo>
                <a:cubicBezTo>
                  <a:pt x="f1412" y="f1413"/>
                  <a:pt x="f1414" y="f1415"/>
                  <a:pt x="f1416" y="f1417"/>
                </a:cubicBezTo>
                <a:cubicBezTo>
                  <a:pt x="f1414" y="f1415"/>
                  <a:pt x="f1412" y="f1413"/>
                  <a:pt x="f1410" y="f1411"/>
                </a:cubicBezTo>
                <a:close/>
                <a:moveTo>
                  <a:pt x="f1416" y="f1417"/>
                </a:moveTo>
                <a:cubicBezTo>
                  <a:pt x="f1418" y="f1419"/>
                  <a:pt x="f1420" y="f219"/>
                  <a:pt x="f1421" y="f1422"/>
                </a:cubicBezTo>
                <a:cubicBezTo>
                  <a:pt x="f1420" y="f219"/>
                  <a:pt x="f1418" y="f1419"/>
                  <a:pt x="f1416" y="f1417"/>
                </a:cubicBezTo>
                <a:close/>
                <a:moveTo>
                  <a:pt x="f1421" y="f1422"/>
                </a:moveTo>
                <a:cubicBezTo>
                  <a:pt x="f1423" y="f1424"/>
                  <a:pt x="f1425" y="f1426"/>
                  <a:pt x="f1427" y="f39"/>
                </a:cubicBezTo>
                <a:cubicBezTo>
                  <a:pt x="f1425" y="f1426"/>
                  <a:pt x="f1423" y="f1424"/>
                  <a:pt x="f1421" y="f1422"/>
                </a:cubicBezTo>
                <a:close/>
                <a:moveTo>
                  <a:pt x="f1427" y="f39"/>
                </a:moveTo>
                <a:cubicBezTo>
                  <a:pt x="f1428" y="f909"/>
                  <a:pt x="f1429" y="f886"/>
                  <a:pt x="f1430" y="f1431"/>
                </a:cubicBezTo>
                <a:cubicBezTo>
                  <a:pt x="f1429" y="f886"/>
                  <a:pt x="f1428" y="f909"/>
                  <a:pt x="f1427" y="f39"/>
                </a:cubicBezTo>
                <a:close/>
                <a:moveTo>
                  <a:pt x="f1430" y="f1431"/>
                </a:moveTo>
                <a:cubicBezTo>
                  <a:pt x="f1432" y="f1433"/>
                  <a:pt x="f1434" y="f1435"/>
                  <a:pt x="f1436" y="f1437"/>
                </a:cubicBezTo>
                <a:cubicBezTo>
                  <a:pt x="f1434" y="f1435"/>
                  <a:pt x="f1432" y="f1433"/>
                  <a:pt x="f1430" y="f1431"/>
                </a:cubicBezTo>
                <a:close/>
                <a:moveTo>
                  <a:pt x="f1436" y="f1437"/>
                </a:moveTo>
                <a:cubicBezTo>
                  <a:pt x="f1438" y="f1439"/>
                  <a:pt x="f1440" y="f878"/>
                  <a:pt x="f1441" y="f1442"/>
                </a:cubicBezTo>
                <a:cubicBezTo>
                  <a:pt x="f1440" y="f878"/>
                  <a:pt x="f1438" y="f1439"/>
                  <a:pt x="f1436" y="f1437"/>
                </a:cubicBezTo>
                <a:close/>
                <a:moveTo>
                  <a:pt x="f1441" y="f1442"/>
                </a:moveTo>
                <a:cubicBezTo>
                  <a:pt x="f1443" y="f1444"/>
                  <a:pt x="f1445" y="f1446"/>
                  <a:pt x="f1447" y="f1448"/>
                </a:cubicBezTo>
                <a:cubicBezTo>
                  <a:pt x="f1445" y="f1446"/>
                  <a:pt x="f1443" y="f1444"/>
                  <a:pt x="f1441" y="f1442"/>
                </a:cubicBezTo>
                <a:close/>
                <a:moveTo>
                  <a:pt x="f1447" y="f1448"/>
                </a:moveTo>
                <a:cubicBezTo>
                  <a:pt x="f1449" y="f1450"/>
                  <a:pt x="f1451" y="f1087"/>
                  <a:pt x="f1452" y="f1453"/>
                </a:cubicBezTo>
                <a:cubicBezTo>
                  <a:pt x="f1451" y="f1087"/>
                  <a:pt x="f1449" y="f1450"/>
                  <a:pt x="f1447" y="f1448"/>
                </a:cubicBezTo>
                <a:close/>
                <a:moveTo>
                  <a:pt x="f1452" y="f1453"/>
                </a:moveTo>
                <a:cubicBezTo>
                  <a:pt x="f1454" y="f1455"/>
                  <a:pt x="f1456" y="f1457"/>
                  <a:pt x="f1458" y="f886"/>
                </a:cubicBezTo>
                <a:cubicBezTo>
                  <a:pt x="f1456" y="f1457"/>
                  <a:pt x="f1454" y="f1455"/>
                  <a:pt x="f1452" y="f1453"/>
                </a:cubicBezTo>
                <a:close/>
                <a:moveTo>
                  <a:pt x="f1458" y="f886"/>
                </a:moveTo>
                <a:cubicBezTo>
                  <a:pt x="f1459" y="f1460"/>
                  <a:pt x="f1461" y="f1462"/>
                  <a:pt x="f1463" y="f47"/>
                </a:cubicBezTo>
                <a:cubicBezTo>
                  <a:pt x="f1461" y="f1462"/>
                  <a:pt x="f1459" y="f1460"/>
                  <a:pt x="f1458" y="f886"/>
                </a:cubicBezTo>
                <a:close/>
                <a:moveTo>
                  <a:pt x="f1463" y="f47"/>
                </a:moveTo>
                <a:cubicBezTo>
                  <a:pt x="f1464" y="f1465"/>
                  <a:pt x="f1466" y="f1467"/>
                  <a:pt x="f1468" y="f1446"/>
                </a:cubicBezTo>
                <a:cubicBezTo>
                  <a:pt x="f1466" y="f1467"/>
                  <a:pt x="f1464" y="f1465"/>
                  <a:pt x="f1463" y="f47"/>
                </a:cubicBezTo>
                <a:close/>
                <a:moveTo>
                  <a:pt x="f1468" y="f1446"/>
                </a:moveTo>
                <a:cubicBezTo>
                  <a:pt x="f1469" y="f888"/>
                  <a:pt x="f1470" y="f1457"/>
                  <a:pt x="f1471" y="f898"/>
                </a:cubicBezTo>
                <a:cubicBezTo>
                  <a:pt x="f1470" y="f1457"/>
                  <a:pt x="f1469" y="f888"/>
                  <a:pt x="f1468" y="f1446"/>
                </a:cubicBezTo>
                <a:close/>
                <a:moveTo>
                  <a:pt x="f1471" y="f898"/>
                </a:moveTo>
                <a:cubicBezTo>
                  <a:pt x="f1472" y="f1473"/>
                  <a:pt x="f1474" y="f903"/>
                  <a:pt x="f1475" y="f1476"/>
                </a:cubicBezTo>
                <a:cubicBezTo>
                  <a:pt x="f1474" y="f903"/>
                  <a:pt x="f1472" y="f1473"/>
                  <a:pt x="f1471" y="f898"/>
                </a:cubicBezTo>
                <a:close/>
                <a:moveTo>
                  <a:pt x="f1475" y="f1476"/>
                </a:moveTo>
                <a:cubicBezTo>
                  <a:pt x="f1477" y="f1478"/>
                  <a:pt x="f1479" y="f1480"/>
                  <a:pt x="f1481" y="f1482"/>
                </a:cubicBezTo>
                <a:cubicBezTo>
                  <a:pt x="f1479" y="f1480"/>
                  <a:pt x="f1477" y="f1478"/>
                  <a:pt x="f1475" y="f1476"/>
                </a:cubicBezTo>
                <a:close/>
                <a:moveTo>
                  <a:pt x="f1" y="f1404"/>
                </a:moveTo>
                <a:cubicBezTo>
                  <a:pt x="f1483" y="f1484"/>
                  <a:pt x="f1485" y="f33"/>
                  <a:pt x="f1486" y="f725"/>
                </a:cubicBezTo>
                <a:cubicBezTo>
                  <a:pt x="f1485" y="f33"/>
                  <a:pt x="f1483" y="f1484"/>
                  <a:pt x="f1" y="f1404"/>
                </a:cubicBezTo>
                <a:close/>
                <a:moveTo>
                  <a:pt x="f1486" y="f725"/>
                </a:moveTo>
                <a:cubicBezTo>
                  <a:pt x="f1487" y="f1488"/>
                  <a:pt x="f1489" y="f1419"/>
                  <a:pt x="f1490" y="f1252"/>
                </a:cubicBezTo>
                <a:cubicBezTo>
                  <a:pt x="f1489" y="f1419"/>
                  <a:pt x="f1487" y="f1488"/>
                  <a:pt x="f1486" y="f725"/>
                </a:cubicBezTo>
                <a:close/>
                <a:moveTo>
                  <a:pt x="f1490" y="f1252"/>
                </a:moveTo>
                <a:cubicBezTo>
                  <a:pt x="f1491" y="f1042"/>
                  <a:pt x="f1492" y="f1493"/>
                  <a:pt x="f1494" y="f1044"/>
                </a:cubicBezTo>
                <a:cubicBezTo>
                  <a:pt x="f1492" y="f1493"/>
                  <a:pt x="f1491" y="f1042"/>
                  <a:pt x="f1490" y="f1252"/>
                </a:cubicBezTo>
                <a:close/>
                <a:moveTo>
                  <a:pt x="f1494" y="f1044"/>
                </a:moveTo>
                <a:cubicBezTo>
                  <a:pt x="f410" y="f1495"/>
                  <a:pt x="f117" y="f931"/>
                  <a:pt x="f986" y="f1424"/>
                </a:cubicBezTo>
                <a:cubicBezTo>
                  <a:pt x="f117" y="f931"/>
                  <a:pt x="f410" y="f1495"/>
                  <a:pt x="f1494" y="f1044"/>
                </a:cubicBezTo>
                <a:close/>
                <a:moveTo>
                  <a:pt x="f986" y="f1424"/>
                </a:moveTo>
                <a:cubicBezTo>
                  <a:pt x="f404" y="f1496"/>
                  <a:pt x="f1497" y="f1498"/>
                  <a:pt x="f1499" y="f1500"/>
                </a:cubicBezTo>
                <a:cubicBezTo>
                  <a:pt x="f1497" y="f1498"/>
                  <a:pt x="f404" y="f1496"/>
                  <a:pt x="f986" y="f1424"/>
                </a:cubicBezTo>
                <a:close/>
                <a:moveTo>
                  <a:pt x="f1499" y="f1500"/>
                </a:moveTo>
                <a:cubicBezTo>
                  <a:pt x="f150" y="f222"/>
                  <a:pt x="f1501" y="f1142"/>
                  <a:pt x="f1502" y="f861"/>
                </a:cubicBezTo>
                <a:cubicBezTo>
                  <a:pt x="f1501" y="f1142"/>
                  <a:pt x="f150" y="f222"/>
                  <a:pt x="f1499" y="f1500"/>
                </a:cubicBezTo>
                <a:close/>
                <a:moveTo>
                  <a:pt x="f1502" y="f861"/>
                </a:moveTo>
                <a:cubicBezTo>
                  <a:pt x="f519" y="f746"/>
                  <a:pt x="f268" y="f748"/>
                  <a:pt x="f551" y="f1503"/>
                </a:cubicBezTo>
                <a:cubicBezTo>
                  <a:pt x="f268" y="f748"/>
                  <a:pt x="f519" y="f746"/>
                  <a:pt x="f1502" y="f861"/>
                </a:cubicBezTo>
                <a:close/>
                <a:moveTo>
                  <a:pt x="f551" y="f1503"/>
                </a:moveTo>
                <a:cubicBezTo>
                  <a:pt x="f1504" y="f1505"/>
                  <a:pt x="f1506" y="f1507"/>
                  <a:pt x="f339" y="f219"/>
                </a:cubicBezTo>
                <a:cubicBezTo>
                  <a:pt x="f1506" y="f1507"/>
                  <a:pt x="f1504" y="f1505"/>
                  <a:pt x="f551" y="f1503"/>
                </a:cubicBezTo>
                <a:close/>
                <a:moveTo>
                  <a:pt x="f339" y="f219"/>
                </a:moveTo>
                <a:cubicBezTo>
                  <a:pt x="f1508" y="f1509"/>
                  <a:pt x="f1510" y="f621"/>
                  <a:pt x="f222" y="f611"/>
                </a:cubicBezTo>
                <a:cubicBezTo>
                  <a:pt x="f1510" y="f621"/>
                  <a:pt x="f1508" y="f1509"/>
                  <a:pt x="f339" y="f219"/>
                </a:cubicBezTo>
                <a:close/>
                <a:moveTo>
                  <a:pt x="f222" y="f611"/>
                </a:moveTo>
                <a:cubicBezTo>
                  <a:pt x="f1511" y="f1512"/>
                  <a:pt x="f1513" y="f1514"/>
                  <a:pt x="f65" y="f1515"/>
                </a:cubicBezTo>
                <a:cubicBezTo>
                  <a:pt x="f1513" y="f1514"/>
                  <a:pt x="f1511" y="f1512"/>
                  <a:pt x="f222" y="f611"/>
                </a:cubicBezTo>
                <a:close/>
                <a:moveTo>
                  <a:pt x="f65" y="f1515"/>
                </a:moveTo>
                <a:cubicBezTo>
                  <a:pt x="f1516" y="f1517"/>
                  <a:pt x="f1507" y="f1271"/>
                  <a:pt x="f1518" y="f83"/>
                </a:cubicBezTo>
                <a:cubicBezTo>
                  <a:pt x="f1507" y="f1271"/>
                  <a:pt x="f1516" y="f1517"/>
                  <a:pt x="f65" y="f1515"/>
                </a:cubicBezTo>
                <a:close/>
                <a:moveTo>
                  <a:pt x="f1518" y="f83"/>
                </a:moveTo>
                <a:cubicBezTo>
                  <a:pt x="f1519" y="f603"/>
                  <a:pt x="f37" y="f1035"/>
                  <a:pt x="f1520" y="f626"/>
                </a:cubicBezTo>
                <a:cubicBezTo>
                  <a:pt x="f37" y="f1035"/>
                  <a:pt x="f1519" y="f603"/>
                  <a:pt x="f1518" y="f83"/>
                </a:cubicBezTo>
                <a:close/>
                <a:moveTo>
                  <a:pt x="f1520" y="f626"/>
                </a:moveTo>
                <a:cubicBezTo>
                  <a:pt x="f1521" y="f840"/>
                  <a:pt x="f740" y="f1522"/>
                  <a:pt x="f755" y="f236"/>
                </a:cubicBezTo>
                <a:cubicBezTo>
                  <a:pt x="f740" y="f1522"/>
                  <a:pt x="f1521" y="f840"/>
                  <a:pt x="f1520" y="f626"/>
                </a:cubicBezTo>
                <a:close/>
                <a:moveTo>
                  <a:pt x="f755" y="f236"/>
                </a:moveTo>
                <a:cubicBezTo>
                  <a:pt x="f1523" y="f29"/>
                  <a:pt x="f1467" y="f840"/>
                  <a:pt x="f1524" y="f801"/>
                </a:cubicBezTo>
                <a:cubicBezTo>
                  <a:pt x="f1467" y="f840"/>
                  <a:pt x="f1523" y="f29"/>
                  <a:pt x="f755" y="f236"/>
                </a:cubicBezTo>
                <a:close/>
                <a:moveTo>
                  <a:pt x="f1524" y="f801"/>
                </a:moveTo>
                <a:cubicBezTo>
                  <a:pt x="f1525" y="f1035"/>
                  <a:pt x="f1526" y="f1512"/>
                  <a:pt x="f1527" y="f83"/>
                </a:cubicBezTo>
                <a:cubicBezTo>
                  <a:pt x="f1526" y="f1512"/>
                  <a:pt x="f1525" y="f1035"/>
                  <a:pt x="f1524" y="f801"/>
                </a:cubicBezTo>
                <a:close/>
                <a:moveTo>
                  <a:pt x="f1527" y="f83"/>
                </a:moveTo>
                <a:cubicBezTo>
                  <a:pt x="f1528" y="f1529"/>
                  <a:pt x="f1530" y="f1205"/>
                  <a:pt x="f1531" y="f7"/>
                </a:cubicBezTo>
                <a:cubicBezTo>
                  <a:pt x="f1530" y="f1205"/>
                  <a:pt x="f1528" y="f1529"/>
                  <a:pt x="f1527" y="f83"/>
                </a:cubicBezTo>
                <a:close/>
                <a:moveTo>
                  <a:pt x="f1531" y="f7"/>
                </a:moveTo>
                <a:cubicBezTo>
                  <a:pt x="f1532" y="f1334"/>
                  <a:pt x="f1533" y="f1534"/>
                  <a:pt x="f1535" y="f621"/>
                </a:cubicBezTo>
                <a:cubicBezTo>
                  <a:pt x="f1533" y="f1534"/>
                  <a:pt x="f1532" y="f1334"/>
                  <a:pt x="f1531" y="f7"/>
                </a:cubicBezTo>
                <a:close/>
                <a:moveTo>
                  <a:pt x="f1535" y="f621"/>
                </a:moveTo>
                <a:cubicBezTo>
                  <a:pt x="f1536" y="f1037"/>
                  <a:pt x="f1537" y="f1538"/>
                  <a:pt x="f1539" y="f29"/>
                </a:cubicBezTo>
                <a:cubicBezTo>
                  <a:pt x="f1537" y="f1538"/>
                  <a:pt x="f1536" y="f1037"/>
                  <a:pt x="f1535" y="f621"/>
                </a:cubicBezTo>
                <a:close/>
                <a:moveTo>
                  <a:pt x="f1539" y="f29"/>
                </a:moveTo>
                <a:cubicBezTo>
                  <a:pt x="f1540" y="f1541"/>
                  <a:pt x="f1542" y="f1543"/>
                  <a:pt x="f1544" y="f567"/>
                </a:cubicBezTo>
                <a:cubicBezTo>
                  <a:pt x="f1542" y="f1543"/>
                  <a:pt x="f1540" y="f1541"/>
                  <a:pt x="f1539" y="f29"/>
                </a:cubicBezTo>
                <a:close/>
                <a:moveTo>
                  <a:pt x="f1544" y="f567"/>
                </a:moveTo>
                <a:cubicBezTo>
                  <a:pt x="f1545" y="f1546"/>
                  <a:pt x="f1547" y="f254"/>
                  <a:pt x="f1548" y="f1549"/>
                </a:cubicBezTo>
                <a:cubicBezTo>
                  <a:pt x="f1547" y="f254"/>
                  <a:pt x="f1545" y="f1546"/>
                  <a:pt x="f1544" y="f567"/>
                </a:cubicBezTo>
                <a:close/>
                <a:moveTo>
                  <a:pt x="f1548" y="f1549"/>
                </a:moveTo>
                <a:cubicBezTo>
                  <a:pt x="f1550" y="f1334"/>
                  <a:pt x="f1551" y="f1552"/>
                  <a:pt x="f1553" y="f1365"/>
                </a:cubicBezTo>
                <a:cubicBezTo>
                  <a:pt x="f1551" y="f1552"/>
                  <a:pt x="f1550" y="f1334"/>
                  <a:pt x="f1548" y="f1549"/>
                </a:cubicBezTo>
                <a:close/>
                <a:moveTo>
                  <a:pt x="f1553" y="f1365"/>
                </a:moveTo>
                <a:cubicBezTo>
                  <a:pt x="f1554" y="f1394"/>
                  <a:pt x="f1555" y="f590"/>
                  <a:pt x="f1556" y="f626"/>
                </a:cubicBezTo>
                <a:cubicBezTo>
                  <a:pt x="f1555" y="f590"/>
                  <a:pt x="f1554" y="f1394"/>
                  <a:pt x="f1553" y="f1365"/>
                </a:cubicBezTo>
                <a:close/>
                <a:moveTo>
                  <a:pt x="f1556" y="f626"/>
                </a:moveTo>
                <a:cubicBezTo>
                  <a:pt x="f1557" y="f1271"/>
                  <a:pt x="f1558" y="f1514"/>
                  <a:pt x="f1559" y="f1560"/>
                </a:cubicBezTo>
                <a:cubicBezTo>
                  <a:pt x="f1558" y="f1514"/>
                  <a:pt x="f1557" y="f1271"/>
                  <a:pt x="f1556" y="f626"/>
                </a:cubicBezTo>
                <a:close/>
                <a:moveTo>
                  <a:pt x="f1559" y="f1560"/>
                </a:moveTo>
                <a:cubicBezTo>
                  <a:pt x="f1561" y="f563"/>
                  <a:pt x="f1562" y="f1198"/>
                  <a:pt x="f1563" y="f1292"/>
                </a:cubicBezTo>
                <a:cubicBezTo>
                  <a:pt x="f1562" y="f1198"/>
                  <a:pt x="f1561" y="f563"/>
                  <a:pt x="f1559" y="f1560"/>
                </a:cubicBezTo>
                <a:close/>
                <a:moveTo>
                  <a:pt x="f1563" y="f1292"/>
                </a:moveTo>
                <a:cubicBezTo>
                  <a:pt x="f1564" y="f1565"/>
                  <a:pt x="f1566" y="f1567"/>
                  <a:pt x="f1568" y="f820"/>
                </a:cubicBezTo>
                <a:cubicBezTo>
                  <a:pt x="f1566" y="f1567"/>
                  <a:pt x="f1564" y="f1565"/>
                  <a:pt x="f1563" y="f1292"/>
                </a:cubicBezTo>
                <a:close/>
                <a:moveTo>
                  <a:pt x="f1568" y="f820"/>
                </a:moveTo>
                <a:cubicBezTo>
                  <a:pt x="f1569" y="f1546"/>
                  <a:pt x="f1570" y="f252"/>
                  <a:pt x="f1571" y="f571"/>
                </a:cubicBezTo>
                <a:cubicBezTo>
                  <a:pt x="f1570" y="f252"/>
                  <a:pt x="f1569" y="f1546"/>
                  <a:pt x="f1568" y="f820"/>
                </a:cubicBezTo>
                <a:close/>
                <a:moveTo>
                  <a:pt x="f1571" y="f571"/>
                </a:moveTo>
                <a:cubicBezTo>
                  <a:pt x="f1572" y="f258"/>
                  <a:pt x="f1573" y="f1176"/>
                  <a:pt x="f1574" y="f1285"/>
                </a:cubicBezTo>
                <a:cubicBezTo>
                  <a:pt x="f1573" y="f1176"/>
                  <a:pt x="f1572" y="f258"/>
                  <a:pt x="f1571" y="f571"/>
                </a:cubicBezTo>
                <a:close/>
                <a:moveTo>
                  <a:pt x="f1574" y="f1285"/>
                </a:moveTo>
                <a:cubicBezTo>
                  <a:pt x="f1575" y="f1176"/>
                  <a:pt x="f1576" y="f3"/>
                  <a:pt x="f1577" y="f1578"/>
                </a:cubicBezTo>
                <a:cubicBezTo>
                  <a:pt x="f1576" y="f3"/>
                  <a:pt x="f1575" y="f1176"/>
                  <a:pt x="f1574" y="f1285"/>
                </a:cubicBezTo>
                <a:close/>
                <a:moveTo>
                  <a:pt x="f1577" y="f1578"/>
                </a:moveTo>
                <a:cubicBezTo>
                  <a:pt x="f1579" y="f1312"/>
                  <a:pt x="f1580" y="f1581"/>
                  <a:pt x="f1582" y="f1583"/>
                </a:cubicBezTo>
                <a:cubicBezTo>
                  <a:pt x="f1580" y="f1581"/>
                  <a:pt x="f1579" y="f1312"/>
                  <a:pt x="f1577" y="f1578"/>
                </a:cubicBezTo>
                <a:close/>
                <a:moveTo>
                  <a:pt x="f1582" y="f1583"/>
                </a:moveTo>
                <a:cubicBezTo>
                  <a:pt x="f1584" y="f632"/>
                  <a:pt x="f1585" y="f1586"/>
                  <a:pt x="f1587" y="f345"/>
                </a:cubicBezTo>
                <a:cubicBezTo>
                  <a:pt x="f1585" y="f1586"/>
                  <a:pt x="f1584" y="f632"/>
                  <a:pt x="f1582" y="f1583"/>
                </a:cubicBezTo>
                <a:close/>
                <a:moveTo>
                  <a:pt x="f1587" y="f345"/>
                </a:moveTo>
                <a:cubicBezTo>
                  <a:pt x="f1588" y="f1589"/>
                  <a:pt x="f1590" y="f1591"/>
                  <a:pt x="f1592" y="f97"/>
                </a:cubicBezTo>
                <a:cubicBezTo>
                  <a:pt x="f1590" y="f1591"/>
                  <a:pt x="f1588" y="f1589"/>
                  <a:pt x="f1587" y="f345"/>
                </a:cubicBezTo>
                <a:close/>
                <a:moveTo>
                  <a:pt x="f1592" y="f97"/>
                </a:moveTo>
                <a:cubicBezTo>
                  <a:pt x="f1593" y="f187"/>
                  <a:pt x="f1594" y="f714"/>
                  <a:pt x="f1595" y="f1552"/>
                </a:cubicBezTo>
                <a:cubicBezTo>
                  <a:pt x="f1594" y="f714"/>
                  <a:pt x="f1593" y="f187"/>
                  <a:pt x="f1592" y="f97"/>
                </a:cubicBezTo>
                <a:close/>
                <a:moveTo>
                  <a:pt x="f1595" y="f1552"/>
                </a:moveTo>
                <a:cubicBezTo>
                  <a:pt x="f1596" y="f230"/>
                  <a:pt x="f1597" y="f1598"/>
                  <a:pt x="f1599" y="f1600"/>
                </a:cubicBezTo>
                <a:cubicBezTo>
                  <a:pt x="f1597" y="f1598"/>
                  <a:pt x="f1596" y="f230"/>
                  <a:pt x="f1595" y="f1552"/>
                </a:cubicBezTo>
                <a:close/>
                <a:moveTo>
                  <a:pt x="f1599" y="f1600"/>
                </a:moveTo>
                <a:cubicBezTo>
                  <a:pt x="f1601" y="f1602"/>
                  <a:pt x="f1603" y="f853"/>
                  <a:pt x="f1604" y="f1605"/>
                </a:cubicBezTo>
                <a:cubicBezTo>
                  <a:pt x="f1603" y="f853"/>
                  <a:pt x="f1601" y="f1602"/>
                  <a:pt x="f1599" y="f1600"/>
                </a:cubicBezTo>
                <a:close/>
                <a:moveTo>
                  <a:pt x="f1604" y="f1605"/>
                </a:moveTo>
                <a:cubicBezTo>
                  <a:pt x="f1606" y="f727"/>
                  <a:pt x="f1607" y="f15"/>
                  <a:pt x="f1608" y="f1417"/>
                </a:cubicBezTo>
                <a:cubicBezTo>
                  <a:pt x="f1607" y="f15"/>
                  <a:pt x="f1606" y="f727"/>
                  <a:pt x="f1604" y="f1605"/>
                </a:cubicBezTo>
                <a:close/>
                <a:moveTo>
                  <a:pt x="f1608" y="f1417"/>
                </a:moveTo>
                <a:cubicBezTo>
                  <a:pt x="f1609" y="f1610"/>
                  <a:pt x="f1611" y="f742"/>
                  <a:pt x="f1612" y="f1613"/>
                </a:cubicBezTo>
                <a:cubicBezTo>
                  <a:pt x="f1611" y="f742"/>
                  <a:pt x="f1609" y="f1610"/>
                  <a:pt x="f1608" y="f1417"/>
                </a:cubicBezTo>
                <a:close/>
                <a:moveTo>
                  <a:pt x="f1612" y="f1613"/>
                </a:moveTo>
                <a:cubicBezTo>
                  <a:pt x="f1614" y="f915"/>
                  <a:pt x="f1615" y="f1616"/>
                  <a:pt x="f1617" y="f734"/>
                </a:cubicBezTo>
                <a:cubicBezTo>
                  <a:pt x="f1615" y="f1616"/>
                  <a:pt x="f1614" y="f915"/>
                  <a:pt x="f1612" y="f1613"/>
                </a:cubicBezTo>
                <a:close/>
                <a:moveTo>
                  <a:pt x="f1617" y="f734"/>
                </a:moveTo>
                <a:cubicBezTo>
                  <a:pt x="f1618" y="f760"/>
                  <a:pt x="f1619" y="f1620"/>
                  <a:pt x="f1621" y="f896"/>
                </a:cubicBezTo>
                <a:cubicBezTo>
                  <a:pt x="f1619" y="f1620"/>
                  <a:pt x="f1618" y="f760"/>
                  <a:pt x="f1617" y="f734"/>
                </a:cubicBezTo>
                <a:close/>
                <a:moveTo>
                  <a:pt x="f1621" y="f896"/>
                </a:moveTo>
                <a:cubicBezTo>
                  <a:pt x="f1622" y="f1623"/>
                  <a:pt x="f1624" y="f1625"/>
                  <a:pt x="f1626" y="f1627"/>
                </a:cubicBezTo>
                <a:cubicBezTo>
                  <a:pt x="f1624" y="f1625"/>
                  <a:pt x="f1622" y="f1623"/>
                  <a:pt x="f1621" y="f896"/>
                </a:cubicBezTo>
                <a:close/>
                <a:moveTo>
                  <a:pt x="f1626" y="f1627"/>
                </a:moveTo>
                <a:cubicBezTo>
                  <a:pt x="f1628" y="f1629"/>
                  <a:pt x="f1630" y="f903"/>
                  <a:pt x="f1631" y="f1476"/>
                </a:cubicBezTo>
                <a:cubicBezTo>
                  <a:pt x="f1630" y="f903"/>
                  <a:pt x="f1628" y="f1629"/>
                  <a:pt x="f1626" y="f1627"/>
                </a:cubicBezTo>
                <a:close/>
                <a:moveTo>
                  <a:pt x="f1631" y="f1476"/>
                </a:moveTo>
                <a:cubicBezTo>
                  <a:pt x="f1632" y="f1633"/>
                  <a:pt x="f1634" y="f894"/>
                  <a:pt x="f1635" y="f1105"/>
                </a:cubicBezTo>
                <a:cubicBezTo>
                  <a:pt x="f1634" y="f894"/>
                  <a:pt x="f1632" y="f1633"/>
                  <a:pt x="f1631" y="f1476"/>
                </a:cubicBezTo>
                <a:close/>
                <a:moveTo>
                  <a:pt x="f1635" y="f1105"/>
                </a:moveTo>
                <a:cubicBezTo>
                  <a:pt x="f1636" y="f1112"/>
                  <a:pt x="f1637" y="f1638"/>
                  <a:pt x="f1639" y="f1640"/>
                </a:cubicBezTo>
                <a:cubicBezTo>
                  <a:pt x="f1637" y="f1638"/>
                  <a:pt x="f1636" y="f1112"/>
                  <a:pt x="f1635" y="f1105"/>
                </a:cubicBezTo>
                <a:close/>
                <a:moveTo>
                  <a:pt x="f1639" y="f1640"/>
                </a:moveTo>
                <a:cubicBezTo>
                  <a:pt x="f1641" y="f1642"/>
                  <a:pt x="f1643" y="f1644"/>
                  <a:pt x="f1645" y="f1646"/>
                </a:cubicBezTo>
                <a:cubicBezTo>
                  <a:pt x="f1643" y="f1644"/>
                  <a:pt x="f1641" y="f1642"/>
                  <a:pt x="f1639" y="f1640"/>
                </a:cubicBezTo>
                <a:close/>
                <a:moveTo>
                  <a:pt x="f1645" y="f1646"/>
                </a:moveTo>
                <a:cubicBezTo>
                  <a:pt x="f1647" y="f1648"/>
                  <a:pt x="f1649" y="f1083"/>
                  <a:pt x="f1650" y="f1651"/>
                </a:cubicBezTo>
                <a:cubicBezTo>
                  <a:pt x="f1649" y="f1083"/>
                  <a:pt x="f1647" y="f1648"/>
                  <a:pt x="f1645" y="f1646"/>
                </a:cubicBezTo>
                <a:close/>
                <a:moveTo>
                  <a:pt x="f1650" y="f1651"/>
                </a:moveTo>
                <a:cubicBezTo>
                  <a:pt x="f1652" y="f1062"/>
                  <a:pt x="f1653" y="f1625"/>
                  <a:pt x="f1654" y="f896"/>
                </a:cubicBezTo>
                <a:cubicBezTo>
                  <a:pt x="f1653" y="f1625"/>
                  <a:pt x="f1652" y="f1062"/>
                  <a:pt x="f1650" y="f1651"/>
                </a:cubicBezTo>
                <a:close/>
                <a:moveTo>
                  <a:pt x="f1654" y="f896"/>
                </a:moveTo>
                <a:cubicBezTo>
                  <a:pt x="f1655" y="f1623"/>
                  <a:pt x="f1656" y="f1657"/>
                  <a:pt x="f1658" y="f898"/>
                </a:cubicBezTo>
                <a:cubicBezTo>
                  <a:pt x="f1656" y="f1657"/>
                  <a:pt x="f1655" y="f1623"/>
                  <a:pt x="f1654" y="f896"/>
                </a:cubicBezTo>
                <a:close/>
                <a:moveTo>
                  <a:pt x="f1658" y="f898"/>
                </a:moveTo>
                <a:cubicBezTo>
                  <a:pt x="f1659" y="f1129"/>
                  <a:pt x="f1660" y="f1661"/>
                  <a:pt x="f1662" y="f1663"/>
                </a:cubicBezTo>
                <a:cubicBezTo>
                  <a:pt x="f1660" y="f1661"/>
                  <a:pt x="f1659" y="f1129"/>
                  <a:pt x="f1658" y="f898"/>
                </a:cubicBezTo>
                <a:close/>
                <a:moveTo>
                  <a:pt x="f1662" y="f1663"/>
                </a:moveTo>
                <a:cubicBezTo>
                  <a:pt x="f1664" y="f898"/>
                  <a:pt x="f1665" y="f1666"/>
                  <a:pt x="f1667" y="f1668"/>
                </a:cubicBezTo>
                <a:cubicBezTo>
                  <a:pt x="f1665" y="f1666"/>
                  <a:pt x="f1664" y="f898"/>
                  <a:pt x="f1662" y="f1663"/>
                </a:cubicBezTo>
                <a:close/>
                <a:moveTo>
                  <a:pt x="f1667" y="f1668"/>
                </a:moveTo>
                <a:cubicBezTo>
                  <a:pt x="f1669" y="f1670"/>
                  <a:pt x="f1671" y="f1672"/>
                  <a:pt x="f1673" y="f1516"/>
                </a:cubicBezTo>
                <a:cubicBezTo>
                  <a:pt x="f1671" y="f1672"/>
                  <a:pt x="f1669" y="f1670"/>
                  <a:pt x="f1667" y="f1668"/>
                </a:cubicBezTo>
                <a:close/>
                <a:moveTo>
                  <a:pt x="f1673" y="f1516"/>
                </a:moveTo>
                <a:cubicBezTo>
                  <a:pt x="f1674" y="f45"/>
                  <a:pt x="f1675" y="f1676"/>
                  <a:pt x="f1677" y="f1678"/>
                </a:cubicBezTo>
                <a:cubicBezTo>
                  <a:pt x="f1675" y="f1676"/>
                  <a:pt x="f1674" y="f45"/>
                  <a:pt x="f1673" y="f1516"/>
                </a:cubicBezTo>
                <a:close/>
                <a:moveTo>
                  <a:pt x="f1677" y="f1678"/>
                </a:moveTo>
                <a:cubicBezTo>
                  <a:pt x="f1679" y="f779"/>
                  <a:pt x="f1680" y="f1681"/>
                  <a:pt x="f1682" y="f1231"/>
                </a:cubicBezTo>
                <a:cubicBezTo>
                  <a:pt x="f1680" y="f1681"/>
                  <a:pt x="f1679" y="f779"/>
                  <a:pt x="f1677" y="f1678"/>
                </a:cubicBezTo>
                <a:close/>
                <a:moveTo>
                  <a:pt x="f1682" y="f1231"/>
                </a:moveTo>
                <a:cubicBezTo>
                  <a:pt x="f1683" y="f1684"/>
                  <a:pt x="f1685" y="f1686"/>
                  <a:pt x="f1687" y="f779"/>
                </a:cubicBezTo>
                <a:cubicBezTo>
                  <a:pt x="f1685" y="f1686"/>
                  <a:pt x="f1683" y="f1684"/>
                  <a:pt x="f1682" y="f1231"/>
                </a:cubicBezTo>
                <a:close/>
                <a:moveTo>
                  <a:pt x="f1687" y="f779"/>
                </a:moveTo>
                <a:cubicBezTo>
                  <a:pt x="f1688" y="f1511"/>
                  <a:pt x="f1689" y="f1690"/>
                  <a:pt x="f1691" y="f204"/>
                </a:cubicBezTo>
                <a:cubicBezTo>
                  <a:pt x="f1689" y="f1690"/>
                  <a:pt x="f1688" y="f1511"/>
                  <a:pt x="f1687" y="f779"/>
                </a:cubicBezTo>
                <a:close/>
                <a:moveTo>
                  <a:pt x="f1691" y="f204"/>
                </a:moveTo>
                <a:cubicBezTo>
                  <a:pt x="f1692" y="f1693"/>
                  <a:pt x="f1694" y="f1552"/>
                  <a:pt x="f1695" y="f714"/>
                </a:cubicBezTo>
                <a:cubicBezTo>
                  <a:pt x="f1694" y="f1552"/>
                  <a:pt x="f1692" y="f1693"/>
                  <a:pt x="f1691" y="f204"/>
                </a:cubicBezTo>
                <a:close/>
                <a:moveTo>
                  <a:pt x="f1695" y="f714"/>
                </a:moveTo>
                <a:cubicBezTo>
                  <a:pt x="f1696" y="f1538"/>
                  <a:pt x="f1697" y="f621"/>
                  <a:pt x="f1698" y="f1699"/>
                </a:cubicBezTo>
                <a:cubicBezTo>
                  <a:pt x="f1697" y="f621"/>
                  <a:pt x="f1696" y="f1538"/>
                  <a:pt x="f1695" y="f714"/>
                </a:cubicBezTo>
                <a:close/>
                <a:moveTo>
                  <a:pt x="f1698" y="f1699"/>
                </a:moveTo>
                <a:cubicBezTo>
                  <a:pt x="f1700" y="f1261"/>
                  <a:pt x="f1701" y="f1261"/>
                  <a:pt x="f1702" y="f1264"/>
                </a:cubicBezTo>
                <a:cubicBezTo>
                  <a:pt x="f1701" y="f1261"/>
                  <a:pt x="f1700" y="f1261"/>
                  <a:pt x="f1698" y="f1699"/>
                </a:cubicBezTo>
                <a:close/>
                <a:moveTo>
                  <a:pt x="f1702" y="f1264"/>
                </a:moveTo>
                <a:cubicBezTo>
                  <a:pt x="f1703" y="f1704"/>
                  <a:pt x="f1705" y="f1400"/>
                  <a:pt x="f1706" y="f1707"/>
                </a:cubicBezTo>
                <a:cubicBezTo>
                  <a:pt x="f1705" y="f1400"/>
                  <a:pt x="f1703" y="f1704"/>
                  <a:pt x="f1702" y="f1264"/>
                </a:cubicBezTo>
                <a:close/>
                <a:moveTo>
                  <a:pt x="f1706" y="f1707"/>
                </a:moveTo>
                <a:cubicBezTo>
                  <a:pt x="f1708" y="f1709"/>
                  <a:pt x="f1710" y="f1711"/>
                  <a:pt x="f1712" y="f1713"/>
                </a:cubicBezTo>
                <a:cubicBezTo>
                  <a:pt x="f1710" y="f1711"/>
                  <a:pt x="f1708" y="f1709"/>
                  <a:pt x="f1706" y="f1707"/>
                </a:cubicBezTo>
                <a:close/>
                <a:moveTo>
                  <a:pt x="f1712" y="f1713"/>
                </a:moveTo>
                <a:cubicBezTo>
                  <a:pt x="f1714" y="f1715"/>
                  <a:pt x="f1716" y="f1717"/>
                  <a:pt x="f1718" y="f1484"/>
                </a:cubicBezTo>
                <a:cubicBezTo>
                  <a:pt x="f1716" y="f1717"/>
                  <a:pt x="f1714" y="f1715"/>
                  <a:pt x="f1712" y="f1713"/>
                </a:cubicBezTo>
                <a:close/>
                <a:moveTo>
                  <a:pt x="f1718" y="f1484"/>
                </a:moveTo>
                <a:cubicBezTo>
                  <a:pt x="f1719" y="f1713"/>
                  <a:pt x="f1720" y="f1338"/>
                  <a:pt x="f1721" y="f1363"/>
                </a:cubicBezTo>
                <a:cubicBezTo>
                  <a:pt x="f1720" y="f1338"/>
                  <a:pt x="f1719" y="f1713"/>
                  <a:pt x="f1718" y="f1484"/>
                </a:cubicBezTo>
                <a:close/>
                <a:moveTo>
                  <a:pt x="f1721" y="f1363"/>
                </a:moveTo>
                <a:cubicBezTo>
                  <a:pt x="f1722" y="f68"/>
                  <a:pt x="f1723" y="f1509"/>
                  <a:pt x="f1724" y="f1725"/>
                </a:cubicBezTo>
                <a:cubicBezTo>
                  <a:pt x="f1723" y="f1509"/>
                  <a:pt x="f1722" y="f68"/>
                  <a:pt x="f1721" y="f1363"/>
                </a:cubicBezTo>
                <a:close/>
                <a:moveTo>
                  <a:pt x="f1724" y="f1725"/>
                </a:moveTo>
                <a:cubicBezTo>
                  <a:pt x="f1726" y="f1725"/>
                  <a:pt x="f1727" y="f33"/>
                  <a:pt x="f1728" y="f33"/>
                </a:cubicBezTo>
                <a:cubicBezTo>
                  <a:pt x="f1727" y="f33"/>
                  <a:pt x="f1726" y="f1725"/>
                  <a:pt x="f1724" y="f1725"/>
                </a:cubicBezTo>
                <a:close/>
                <a:moveTo>
                  <a:pt x="f1728" y="f33"/>
                </a:moveTo>
                <a:cubicBezTo>
                  <a:pt x="f1729" y="f1730"/>
                  <a:pt x="f1731" y="f1711"/>
                  <a:pt x="f1732" y="f19"/>
                </a:cubicBezTo>
                <a:cubicBezTo>
                  <a:pt x="f1731" y="f1711"/>
                  <a:pt x="f1729" y="f1730"/>
                  <a:pt x="f1728" y="f33"/>
                </a:cubicBezTo>
                <a:close/>
                <a:moveTo>
                  <a:pt x="f1732" y="f19"/>
                </a:moveTo>
                <a:cubicBezTo>
                  <a:pt x="f1733" y="f1711"/>
                  <a:pt x="f1734" y="f1730"/>
                  <a:pt x="f1735" y="f1225"/>
                </a:cubicBezTo>
                <a:cubicBezTo>
                  <a:pt x="f1734" y="f1730"/>
                  <a:pt x="f1733" y="f1711"/>
                  <a:pt x="f1732" y="f19"/>
                </a:cubicBezTo>
                <a:close/>
                <a:moveTo>
                  <a:pt x="f1735" y="f1225"/>
                </a:moveTo>
                <a:cubicBezTo>
                  <a:pt x="f1736" y="f1737"/>
                  <a:pt x="f1738" y="f1400"/>
                  <a:pt x="f1739" y="f1740"/>
                </a:cubicBezTo>
                <a:cubicBezTo>
                  <a:pt x="f1738" y="f1400"/>
                  <a:pt x="f1736" y="f1737"/>
                  <a:pt x="f1735" y="f1225"/>
                </a:cubicBezTo>
                <a:close/>
                <a:moveTo>
                  <a:pt x="f1739" y="f1740"/>
                </a:moveTo>
                <a:cubicBezTo>
                  <a:pt x="f1741" y="f1413"/>
                  <a:pt x="f1742" y="f940"/>
                  <a:pt x="f1743" y="f1690"/>
                </a:cubicBezTo>
                <a:cubicBezTo>
                  <a:pt x="f1742" y="f940"/>
                  <a:pt x="f1741" y="f1413"/>
                  <a:pt x="f1739" y="f1740"/>
                </a:cubicBezTo>
                <a:close/>
                <a:moveTo>
                  <a:pt x="f1743" y="f1690"/>
                </a:moveTo>
                <a:cubicBezTo>
                  <a:pt x="f1744" y="f1745"/>
                  <a:pt x="f1746" y="f15"/>
                  <a:pt x="f1747" y="f1678"/>
                </a:cubicBezTo>
                <a:cubicBezTo>
                  <a:pt x="f1746" y="f15"/>
                  <a:pt x="f1744" y="f1745"/>
                  <a:pt x="f1743" y="f1690"/>
                </a:cubicBezTo>
                <a:close/>
                <a:moveTo>
                  <a:pt x="f1747" y="f1678"/>
                </a:moveTo>
                <a:cubicBezTo>
                  <a:pt x="f1748" y="f937"/>
                  <a:pt x="f1749" y="f1737"/>
                  <a:pt x="f1750" y="f1404"/>
                </a:cubicBezTo>
                <a:cubicBezTo>
                  <a:pt x="f1749" y="f1737"/>
                  <a:pt x="f1748" y="f937"/>
                  <a:pt x="f1747" y="f1678"/>
                </a:cubicBezTo>
                <a:close/>
                <a:moveTo>
                  <a:pt x="f1750" y="f1404"/>
                </a:moveTo>
                <a:cubicBezTo>
                  <a:pt x="f1751" y="f1752"/>
                  <a:pt x="f1753" y="f793"/>
                  <a:pt x="f1754" y="f1406"/>
                </a:cubicBezTo>
                <a:cubicBezTo>
                  <a:pt x="f1753" y="f793"/>
                  <a:pt x="f1751" y="f1752"/>
                  <a:pt x="f1750" y="f1404"/>
                </a:cubicBezTo>
                <a:close/>
                <a:moveTo>
                  <a:pt x="f1754" y="f1406"/>
                </a:moveTo>
                <a:cubicBezTo>
                  <a:pt x="f1755" y="f847"/>
                  <a:pt x="f1756" y="f1757"/>
                  <a:pt x="f1758" y="f1258"/>
                </a:cubicBezTo>
                <a:cubicBezTo>
                  <a:pt x="f1756" y="f1757"/>
                  <a:pt x="f1755" y="f847"/>
                  <a:pt x="f1754" y="f1406"/>
                </a:cubicBezTo>
                <a:close/>
                <a:moveTo>
                  <a:pt x="f1758" y="f1258"/>
                </a:moveTo>
                <a:cubicBezTo>
                  <a:pt x="f1759" y="f189"/>
                  <a:pt x="f1760" y="f1549"/>
                  <a:pt x="f1761" y="f187"/>
                </a:cubicBezTo>
                <a:cubicBezTo>
                  <a:pt x="f1760" y="f1549"/>
                  <a:pt x="f1759" y="f189"/>
                  <a:pt x="f1758" y="f1258"/>
                </a:cubicBezTo>
                <a:close/>
                <a:moveTo>
                  <a:pt x="f1761" y="f187"/>
                </a:moveTo>
                <a:cubicBezTo>
                  <a:pt x="f1762" y="f1763"/>
                  <a:pt x="f1764" y="f1277"/>
                  <a:pt x="f1765" y="f1766"/>
                </a:cubicBezTo>
                <a:cubicBezTo>
                  <a:pt x="f1764" y="f1277"/>
                  <a:pt x="f1762" y="f1763"/>
                  <a:pt x="f1761" y="f187"/>
                </a:cubicBezTo>
                <a:close/>
                <a:moveTo>
                  <a:pt x="f1765" y="f1766"/>
                </a:moveTo>
                <a:cubicBezTo>
                  <a:pt x="f1767" y="f1768"/>
                  <a:pt x="f1769" y="f1770"/>
                  <a:pt x="f1771" y="f111"/>
                </a:cubicBezTo>
                <a:cubicBezTo>
                  <a:pt x="f1769" y="f1770"/>
                  <a:pt x="f1767" y="f1768"/>
                  <a:pt x="f1765" y="f1766"/>
                </a:cubicBezTo>
                <a:close/>
                <a:moveTo>
                  <a:pt x="f1771" y="f111"/>
                </a:moveTo>
                <a:cubicBezTo>
                  <a:pt x="f1772" y="f693"/>
                  <a:pt x="f1773" y="f515"/>
                  <a:pt x="f1774" y="f973"/>
                </a:cubicBezTo>
                <a:cubicBezTo>
                  <a:pt x="f1773" y="f515"/>
                  <a:pt x="f1772" y="f693"/>
                  <a:pt x="f1771" y="f111"/>
                </a:cubicBezTo>
                <a:close/>
                <a:moveTo>
                  <a:pt x="f1774" y="f973"/>
                </a:moveTo>
                <a:cubicBezTo>
                  <a:pt x="f1775" y="f1776"/>
                  <a:pt x="f1777" y="f651"/>
                  <a:pt x="f1778" y="f1779"/>
                </a:cubicBezTo>
                <a:cubicBezTo>
                  <a:pt x="f1777" y="f651"/>
                  <a:pt x="f1775" y="f1776"/>
                  <a:pt x="f1774" y="f973"/>
                </a:cubicBezTo>
                <a:close/>
                <a:moveTo>
                  <a:pt x="f1778" y="f1779"/>
                </a:moveTo>
                <a:cubicBezTo>
                  <a:pt x="f1780" y="f1781"/>
                  <a:pt x="f1782" y="f410"/>
                  <a:pt x="f1783" y="f0"/>
                </a:cubicBezTo>
                <a:cubicBezTo>
                  <a:pt x="f1782" y="f410"/>
                  <a:pt x="f1780" y="f1781"/>
                  <a:pt x="f1778" y="f1779"/>
                </a:cubicBezTo>
                <a:close/>
                <a:moveTo>
                  <a:pt x="f1783" y="f0"/>
                </a:moveTo>
                <a:cubicBezTo>
                  <a:pt x="f1784" y="f1785"/>
                  <a:pt x="f1786" y="f1787"/>
                  <a:pt x="f1788" y="f404"/>
                </a:cubicBezTo>
                <a:cubicBezTo>
                  <a:pt x="f1786" y="f1787"/>
                  <a:pt x="f1784" y="f1785"/>
                  <a:pt x="f1783" y="f0"/>
                </a:cubicBezTo>
                <a:close/>
                <a:moveTo>
                  <a:pt x="f1788" y="f404"/>
                </a:moveTo>
                <a:cubicBezTo>
                  <a:pt x="f1789" y="f317"/>
                  <a:pt x="f1790" y="f651"/>
                  <a:pt x="f1791" y="f670"/>
                </a:cubicBezTo>
                <a:cubicBezTo>
                  <a:pt x="f1790" y="f651"/>
                  <a:pt x="f1789" y="f317"/>
                  <a:pt x="f1788" y="f404"/>
                </a:cubicBezTo>
                <a:close/>
                <a:moveTo>
                  <a:pt x="f1791" y="f670"/>
                </a:moveTo>
                <a:cubicBezTo>
                  <a:pt x="f1792" y="f672"/>
                  <a:pt x="f1793" y="f1794"/>
                  <a:pt x="f1795" y="f1796"/>
                </a:cubicBezTo>
                <a:cubicBezTo>
                  <a:pt x="f1793" y="f1794"/>
                  <a:pt x="f1792" y="f672"/>
                  <a:pt x="f1791" y="f670"/>
                </a:cubicBezTo>
                <a:close/>
                <a:moveTo>
                  <a:pt x="f1795" y="f1796"/>
                </a:moveTo>
                <a:cubicBezTo>
                  <a:pt x="f1797" y="f1798"/>
                  <a:pt x="f1799" y="f1800"/>
                  <a:pt x="f1801" y="f1802"/>
                </a:cubicBezTo>
                <a:cubicBezTo>
                  <a:pt x="f1799" y="f1800"/>
                  <a:pt x="f1797" y="f1798"/>
                  <a:pt x="f1795" y="f1796"/>
                </a:cubicBezTo>
                <a:close/>
                <a:moveTo>
                  <a:pt x="f1801" y="f1802"/>
                </a:moveTo>
                <a:cubicBezTo>
                  <a:pt x="f1803" y="f1804"/>
                  <a:pt x="f1805" y="f1806"/>
                  <a:pt x="f1807" y="f119"/>
                </a:cubicBezTo>
                <a:cubicBezTo>
                  <a:pt x="f1805" y="f1806"/>
                  <a:pt x="f1803" y="f1804"/>
                  <a:pt x="f1801" y="f1802"/>
                </a:cubicBezTo>
                <a:close/>
                <a:moveTo>
                  <a:pt x="f1807" y="f119"/>
                </a:moveTo>
                <a:cubicBezTo>
                  <a:pt x="f1808" y="f1809"/>
                  <a:pt x="f1810" y="f1796"/>
                  <a:pt x="f1811" y="f1812"/>
                </a:cubicBezTo>
                <a:cubicBezTo>
                  <a:pt x="f1810" y="f1796"/>
                  <a:pt x="f1808" y="f1809"/>
                  <a:pt x="f1807" y="f119"/>
                </a:cubicBezTo>
                <a:close/>
                <a:moveTo>
                  <a:pt x="f1811" y="f1812"/>
                </a:moveTo>
                <a:cubicBezTo>
                  <a:pt x="f1813" y="f1796"/>
                  <a:pt x="f1814" y="f1815"/>
                  <a:pt x="f1816" y="f1817"/>
                </a:cubicBezTo>
                <a:cubicBezTo>
                  <a:pt x="f1814" y="f1815"/>
                  <a:pt x="f1813" y="f1796"/>
                  <a:pt x="f1811" y="f1812"/>
                </a:cubicBezTo>
                <a:close/>
                <a:moveTo>
                  <a:pt x="f1816" y="f1817"/>
                </a:moveTo>
                <a:cubicBezTo>
                  <a:pt x="f1818" y="f1819"/>
                  <a:pt x="f1820" y="f1821"/>
                  <a:pt x="f1822" y="f1823"/>
                </a:cubicBezTo>
                <a:cubicBezTo>
                  <a:pt x="f1820" y="f1821"/>
                  <a:pt x="f1818" y="f1819"/>
                  <a:pt x="f1816" y="f1817"/>
                </a:cubicBezTo>
                <a:close/>
                <a:moveTo>
                  <a:pt x="f1822" y="f1823"/>
                </a:moveTo>
                <a:cubicBezTo>
                  <a:pt x="f1824" y="f1825"/>
                  <a:pt x="f1826" y="f1827"/>
                  <a:pt x="f1828" y="f1829"/>
                </a:cubicBezTo>
                <a:cubicBezTo>
                  <a:pt x="f1826" y="f1827"/>
                  <a:pt x="f1824" y="f1825"/>
                  <a:pt x="f1822" y="f1823"/>
                </a:cubicBezTo>
                <a:close/>
                <a:moveTo>
                  <a:pt x="f1828" y="f1829"/>
                </a:moveTo>
                <a:cubicBezTo>
                  <a:pt x="f1830" y="f0"/>
                  <a:pt x="f1831" y="f1832"/>
                  <a:pt x="f1833" y="f128"/>
                </a:cubicBezTo>
                <a:cubicBezTo>
                  <a:pt x="f1831" y="f1832"/>
                  <a:pt x="f1830" y="f0"/>
                  <a:pt x="f1828" y="f1829"/>
                </a:cubicBezTo>
                <a:close/>
                <a:moveTo>
                  <a:pt x="f1833" y="f128"/>
                </a:moveTo>
                <a:cubicBezTo>
                  <a:pt x="f1834" y="f542"/>
                  <a:pt x="f1835" y="f525"/>
                  <a:pt x="f1836" y="f494"/>
                </a:cubicBezTo>
                <a:cubicBezTo>
                  <a:pt x="f1835" y="f525"/>
                  <a:pt x="f1834" y="f542"/>
                  <a:pt x="f1833" y="f128"/>
                </a:cubicBezTo>
                <a:close/>
                <a:moveTo>
                  <a:pt x="f1836" y="f494"/>
                </a:moveTo>
                <a:cubicBezTo>
                  <a:pt x="f1837" y="f1838"/>
                  <a:pt x="f1839" y="f1840"/>
                  <a:pt x="f1841" y="f155"/>
                </a:cubicBezTo>
                <a:cubicBezTo>
                  <a:pt x="f1839" y="f1840"/>
                  <a:pt x="f1837" y="f1838"/>
                  <a:pt x="f1836" y="f494"/>
                </a:cubicBezTo>
                <a:close/>
                <a:moveTo>
                  <a:pt x="f1841" y="f155"/>
                </a:moveTo>
                <a:cubicBezTo>
                  <a:pt x="f1842" y="f535"/>
                  <a:pt x="f1843" y="f537"/>
                  <a:pt x="f1844" y="f962"/>
                </a:cubicBezTo>
                <a:cubicBezTo>
                  <a:pt x="f1843" y="f537"/>
                  <a:pt x="f1842" y="f535"/>
                  <a:pt x="f1841" y="f155"/>
                </a:cubicBezTo>
                <a:close/>
                <a:moveTo>
                  <a:pt x="f1844" y="f962"/>
                </a:moveTo>
                <a:cubicBezTo>
                  <a:pt x="f1845" y="f132"/>
                  <a:pt x="f1846" y="f144"/>
                  <a:pt x="f1847" y="f1848"/>
                </a:cubicBezTo>
                <a:cubicBezTo>
                  <a:pt x="f1846" y="f144"/>
                  <a:pt x="f1845" y="f132"/>
                  <a:pt x="f1844" y="f962"/>
                </a:cubicBezTo>
                <a:close/>
                <a:moveTo>
                  <a:pt x="f1847" y="f1848"/>
                </a:moveTo>
                <a:cubicBezTo>
                  <a:pt x="f1849" y="f329"/>
                  <a:pt x="f1850" y="f1851"/>
                  <a:pt x="f1852" y="f170"/>
                </a:cubicBezTo>
                <a:cubicBezTo>
                  <a:pt x="f1850" y="f1851"/>
                  <a:pt x="f1849" y="f329"/>
                  <a:pt x="f1847" y="f1848"/>
                </a:cubicBezTo>
                <a:close/>
                <a:moveTo>
                  <a:pt x="f1852" y="f170"/>
                </a:moveTo>
                <a:cubicBezTo>
                  <a:pt x="f1853" y="f1854"/>
                  <a:pt x="f1855" y="f157"/>
                  <a:pt x="f1856" y="f1857"/>
                </a:cubicBezTo>
                <a:cubicBezTo>
                  <a:pt x="f1855" y="f157"/>
                  <a:pt x="f1853" y="f1854"/>
                  <a:pt x="f1852" y="f170"/>
                </a:cubicBezTo>
                <a:close/>
                <a:moveTo>
                  <a:pt x="f1856" y="f1857"/>
                </a:moveTo>
                <a:cubicBezTo>
                  <a:pt x="f1858" y="f1859"/>
                  <a:pt x="f1860" y="f1020"/>
                  <a:pt x="f1861" y="f480"/>
                </a:cubicBezTo>
                <a:cubicBezTo>
                  <a:pt x="f1860" y="f1020"/>
                  <a:pt x="f1858" y="f1859"/>
                  <a:pt x="f1856" y="f1857"/>
                </a:cubicBezTo>
                <a:close/>
                <a:moveTo>
                  <a:pt x="f1861" y="f480"/>
                </a:moveTo>
                <a:cubicBezTo>
                  <a:pt x="f1862" y="f515"/>
                  <a:pt x="f1863" y="f1864"/>
                  <a:pt x="f1865" y="f962"/>
                </a:cubicBezTo>
                <a:cubicBezTo>
                  <a:pt x="f1863" y="f1864"/>
                  <a:pt x="f1862" y="f515"/>
                  <a:pt x="f1861" y="f480"/>
                </a:cubicBezTo>
                <a:close/>
                <a:moveTo>
                  <a:pt x="f1865" y="f962"/>
                </a:moveTo>
                <a:cubicBezTo>
                  <a:pt x="f1866" y="f1864"/>
                  <a:pt x="f1867" y="f1868"/>
                  <a:pt x="f1869" y="f148"/>
                </a:cubicBezTo>
                <a:cubicBezTo>
                  <a:pt x="f1867" y="f1868"/>
                  <a:pt x="f1866" y="f1864"/>
                  <a:pt x="f1865" y="f962"/>
                </a:cubicBezTo>
                <a:close/>
                <a:moveTo>
                  <a:pt x="f1869" y="f148"/>
                </a:moveTo>
                <a:cubicBezTo>
                  <a:pt x="f1870" y="f1871"/>
                  <a:pt x="f1872" y="f496"/>
                  <a:pt x="f1873" y="f181"/>
                </a:cubicBezTo>
                <a:cubicBezTo>
                  <a:pt x="f1872" y="f496"/>
                  <a:pt x="f1870" y="f1871"/>
                  <a:pt x="f1869" y="f148"/>
                </a:cubicBezTo>
                <a:close/>
                <a:moveTo>
                  <a:pt x="f1873" y="f181"/>
                </a:moveTo>
                <a:cubicBezTo>
                  <a:pt x="f1874" y="f1875"/>
                  <a:pt x="f1876" y="f268"/>
                  <a:pt x="f1877" y="f1023"/>
                </a:cubicBezTo>
                <a:cubicBezTo>
                  <a:pt x="f1876" y="f268"/>
                  <a:pt x="f1874" y="f1875"/>
                  <a:pt x="f1873" y="f181"/>
                </a:cubicBezTo>
                <a:close/>
                <a:moveTo>
                  <a:pt x="f1877" y="f1023"/>
                </a:moveTo>
                <a:cubicBezTo>
                  <a:pt x="f1878" y="f1879"/>
                  <a:pt x="f1880" y="f528"/>
                  <a:pt x="f1881" y="f1882"/>
                </a:cubicBezTo>
                <a:cubicBezTo>
                  <a:pt x="f1880" y="f528"/>
                  <a:pt x="f1878" y="f1879"/>
                  <a:pt x="f1877" y="f1023"/>
                </a:cubicBezTo>
                <a:close/>
                <a:moveTo>
                  <a:pt x="f1881" y="f1882"/>
                </a:moveTo>
                <a:cubicBezTo>
                  <a:pt x="f1883" y="f1770"/>
                  <a:pt x="f1884" y="f1885"/>
                  <a:pt x="f1886" y="f1186"/>
                </a:cubicBezTo>
                <a:cubicBezTo>
                  <a:pt x="f1884" y="f1885"/>
                  <a:pt x="f1883" y="f1770"/>
                  <a:pt x="f1881" y="f1882"/>
                </a:cubicBezTo>
                <a:close/>
                <a:moveTo>
                  <a:pt x="f1886" y="f1186"/>
                </a:moveTo>
                <a:cubicBezTo>
                  <a:pt x="f1887" y="f333"/>
                  <a:pt x="f1888" y="f1889"/>
                  <a:pt x="f1890" y="f1148"/>
                </a:cubicBezTo>
                <a:cubicBezTo>
                  <a:pt x="f1888" y="f1889"/>
                  <a:pt x="f1887" y="f333"/>
                  <a:pt x="f1886" y="f1186"/>
                </a:cubicBezTo>
                <a:close/>
                <a:moveTo>
                  <a:pt x="f1890" y="f1148"/>
                </a:moveTo>
                <a:cubicBezTo>
                  <a:pt x="f1891" y="f1892"/>
                  <a:pt x="f1893" y="f1894"/>
                  <a:pt x="f1895" y="f799"/>
                </a:cubicBezTo>
                <a:cubicBezTo>
                  <a:pt x="f1893" y="f1894"/>
                  <a:pt x="f1891" y="f1892"/>
                  <a:pt x="f1890" y="f1148"/>
                </a:cubicBezTo>
                <a:close/>
                <a:moveTo>
                  <a:pt x="f1895" y="f799"/>
                </a:moveTo>
                <a:cubicBezTo>
                  <a:pt x="f1896" y="f1897"/>
                  <a:pt x="f1898" y="f1543"/>
                  <a:pt x="f1899" y="f1515"/>
                </a:cubicBezTo>
                <a:cubicBezTo>
                  <a:pt x="f1898" y="f1543"/>
                  <a:pt x="f1896" y="f1897"/>
                  <a:pt x="f1895" y="f799"/>
                </a:cubicBezTo>
                <a:close/>
                <a:moveTo>
                  <a:pt x="f1899" y="f1515"/>
                </a:moveTo>
                <a:cubicBezTo>
                  <a:pt x="f1900" y="f571"/>
                  <a:pt x="f1901" y="f1578"/>
                  <a:pt x="f1902" y="f1581"/>
                </a:cubicBezTo>
                <a:cubicBezTo>
                  <a:pt x="f1901" y="f1578"/>
                  <a:pt x="f1900" y="f571"/>
                  <a:pt x="f1899" y="f1515"/>
                </a:cubicBezTo>
                <a:close/>
                <a:moveTo>
                  <a:pt x="f1902" y="f1581"/>
                </a:moveTo>
                <a:cubicBezTo>
                  <a:pt x="f1903" y="f1904"/>
                  <a:pt x="f1905" y="f1567"/>
                  <a:pt x="f1906" y="f634"/>
                </a:cubicBezTo>
                <a:cubicBezTo>
                  <a:pt x="f1905" y="f1567"/>
                  <a:pt x="f1903" y="f1904"/>
                  <a:pt x="f1902" y="f1581"/>
                </a:cubicBezTo>
                <a:close/>
                <a:moveTo>
                  <a:pt x="f1906" y="f634"/>
                </a:moveTo>
                <a:cubicBezTo>
                  <a:pt x="f1907" y="f1591"/>
                  <a:pt x="f1908" y="f1277"/>
                  <a:pt x="f1909" y="f1910"/>
                </a:cubicBezTo>
                <a:cubicBezTo>
                  <a:pt x="f1908" y="f1277"/>
                  <a:pt x="f1907" y="f1591"/>
                  <a:pt x="f1906" y="f634"/>
                </a:cubicBezTo>
                <a:close/>
                <a:moveTo>
                  <a:pt x="f1909" y="f1910"/>
                </a:moveTo>
                <a:cubicBezTo>
                  <a:pt x="f1911" y="f1312"/>
                  <a:pt x="f1912" y="f1578"/>
                  <a:pt x="f1913" y="f1546"/>
                </a:cubicBezTo>
                <a:cubicBezTo>
                  <a:pt x="f1912" y="f1578"/>
                  <a:pt x="f1911" y="f1312"/>
                  <a:pt x="f1909" y="f1910"/>
                </a:cubicBezTo>
                <a:close/>
                <a:moveTo>
                  <a:pt x="f1913" y="f1546"/>
                </a:moveTo>
                <a:cubicBezTo>
                  <a:pt x="f1914" y="f1915"/>
                  <a:pt x="f1916" y="f1917"/>
                  <a:pt x="f1918" y="f626"/>
                </a:cubicBezTo>
                <a:cubicBezTo>
                  <a:pt x="f1916" y="f1917"/>
                  <a:pt x="f1914" y="f1915"/>
                  <a:pt x="f1913" y="f1546"/>
                </a:cubicBezTo>
                <a:close/>
                <a:moveTo>
                  <a:pt x="f1918" y="f626"/>
                </a:moveTo>
                <a:cubicBezTo>
                  <a:pt x="f1919" y="f1308"/>
                  <a:pt x="f1920" y="f1910"/>
                  <a:pt x="f1921" y="f1200"/>
                </a:cubicBezTo>
                <a:cubicBezTo>
                  <a:pt x="f1920" y="f1910"/>
                  <a:pt x="f1919" y="f1308"/>
                  <a:pt x="f1918" y="f626"/>
                </a:cubicBezTo>
                <a:close/>
                <a:moveTo>
                  <a:pt x="f1921" y="f1200"/>
                </a:moveTo>
                <a:cubicBezTo>
                  <a:pt x="f1922" y="f822"/>
                  <a:pt x="f1923" y="f1924"/>
                  <a:pt x="f1925" y="f1926"/>
                </a:cubicBezTo>
                <a:cubicBezTo>
                  <a:pt x="f1923" y="f1924"/>
                  <a:pt x="f1922" y="f822"/>
                  <a:pt x="f1921" y="f1200"/>
                </a:cubicBezTo>
                <a:close/>
                <a:moveTo>
                  <a:pt x="f1925" y="f1926"/>
                </a:moveTo>
                <a:cubicBezTo>
                  <a:pt x="f1927" y="f359"/>
                  <a:pt x="f1928" y="f1586"/>
                  <a:pt x="f1929" y="f165"/>
                </a:cubicBezTo>
                <a:cubicBezTo>
                  <a:pt x="f1928" y="f1586"/>
                  <a:pt x="f1927" y="f359"/>
                  <a:pt x="f1925" y="f1926"/>
                </a:cubicBezTo>
                <a:close/>
                <a:moveTo>
                  <a:pt x="f1929" y="f165"/>
                </a:moveTo>
                <a:cubicBezTo>
                  <a:pt x="f1930" y="f333"/>
                  <a:pt x="f1931" y="f1932"/>
                  <a:pt x="f1933" y="f1889"/>
                </a:cubicBezTo>
                <a:cubicBezTo>
                  <a:pt x="f1931" y="f1932"/>
                  <a:pt x="f1930" y="f333"/>
                  <a:pt x="f1929" y="f165"/>
                </a:cubicBezTo>
                <a:close/>
                <a:moveTo>
                  <a:pt x="f1933" y="f1889"/>
                </a:moveTo>
                <a:cubicBezTo>
                  <a:pt x="f1934" y="f1152"/>
                  <a:pt x="f1935" y="f1936"/>
                  <a:pt x="f1937" y="f1938"/>
                </a:cubicBezTo>
                <a:cubicBezTo>
                  <a:pt x="f1935" y="f1936"/>
                  <a:pt x="f1934" y="f1152"/>
                  <a:pt x="f1933" y="f1889"/>
                </a:cubicBezTo>
                <a:close/>
                <a:moveTo>
                  <a:pt x="f1937" y="f1938"/>
                </a:moveTo>
                <a:cubicBezTo>
                  <a:pt x="f1939" y="f181"/>
                  <a:pt x="f1940" y="f474"/>
                  <a:pt x="f1941" y="f517"/>
                </a:cubicBezTo>
                <a:cubicBezTo>
                  <a:pt x="f1940" y="f474"/>
                  <a:pt x="f1939" y="f181"/>
                  <a:pt x="f1937" y="f1938"/>
                </a:cubicBezTo>
                <a:close/>
                <a:moveTo>
                  <a:pt x="f1941" y="f517"/>
                </a:moveTo>
                <a:cubicBezTo>
                  <a:pt x="f1942" y="f1502"/>
                  <a:pt x="f1943" y="f1005"/>
                  <a:pt x="f1944" y="f1945"/>
                </a:cubicBezTo>
                <a:cubicBezTo>
                  <a:pt x="f1943" y="f1005"/>
                  <a:pt x="f1942" y="f1502"/>
                  <a:pt x="f1941" y="f517"/>
                </a:cubicBezTo>
                <a:close/>
                <a:moveTo>
                  <a:pt x="f1944" y="f1945"/>
                </a:moveTo>
                <a:cubicBezTo>
                  <a:pt x="f1946" y="f1016"/>
                  <a:pt x="f1947" y="f126"/>
                  <a:pt x="f1948" y="f1949"/>
                </a:cubicBezTo>
                <a:cubicBezTo>
                  <a:pt x="f1947" y="f126"/>
                  <a:pt x="f1946" y="f1016"/>
                  <a:pt x="f1944" y="f1945"/>
                </a:cubicBezTo>
                <a:close/>
                <a:moveTo>
                  <a:pt x="f1948" y="f1949"/>
                </a:moveTo>
                <a:cubicBezTo>
                  <a:pt x="f1950" y="f327"/>
                  <a:pt x="f1951" y="f1952"/>
                  <a:pt x="f1953" y="f1023"/>
                </a:cubicBezTo>
                <a:cubicBezTo>
                  <a:pt x="f1951" y="f1952"/>
                  <a:pt x="f1950" y="f327"/>
                  <a:pt x="f1948" y="f1949"/>
                </a:cubicBezTo>
                <a:close/>
                <a:moveTo>
                  <a:pt x="f1953" y="f1023"/>
                </a:moveTo>
                <a:cubicBezTo>
                  <a:pt x="f1954" y="f1023"/>
                  <a:pt x="f1955" y="f1956"/>
                  <a:pt x="f1957" y="f1956"/>
                </a:cubicBezTo>
                <a:cubicBezTo>
                  <a:pt x="f1955" y="f1956"/>
                  <a:pt x="f1954" y="f1023"/>
                  <a:pt x="f1953" y="f1023"/>
                </a:cubicBezTo>
                <a:close/>
                <a:moveTo>
                  <a:pt x="f1957" y="f1956"/>
                </a:moveTo>
                <a:cubicBezTo>
                  <a:pt x="f1958" y="f170"/>
                  <a:pt x="f1959" y="f1163"/>
                  <a:pt x="f1960" y="f643"/>
                </a:cubicBezTo>
                <a:cubicBezTo>
                  <a:pt x="f1959" y="f1163"/>
                  <a:pt x="f1958" y="f170"/>
                  <a:pt x="f1957" y="f1956"/>
                </a:cubicBezTo>
                <a:close/>
                <a:moveTo>
                  <a:pt x="f1960" y="f643"/>
                </a:moveTo>
                <a:cubicBezTo>
                  <a:pt x="f1961" y="f384"/>
                  <a:pt x="f1962" y="f103"/>
                  <a:pt x="f1963" y="f1964"/>
                </a:cubicBezTo>
                <a:cubicBezTo>
                  <a:pt x="f1962" y="f103"/>
                  <a:pt x="f1961" y="f384"/>
                  <a:pt x="f1960" y="f643"/>
                </a:cubicBezTo>
                <a:close/>
                <a:moveTo>
                  <a:pt x="f1963" y="f1964"/>
                </a:moveTo>
                <a:cubicBezTo>
                  <a:pt x="f1965" y="f521"/>
                  <a:pt x="f1966" y="f1848"/>
                  <a:pt x="f1967" y="f1020"/>
                </a:cubicBezTo>
                <a:cubicBezTo>
                  <a:pt x="f1966" y="f1848"/>
                  <a:pt x="f1965" y="f521"/>
                  <a:pt x="f1963" y="f1964"/>
                </a:cubicBezTo>
                <a:close/>
                <a:moveTo>
                  <a:pt x="f1967" y="f1020"/>
                </a:moveTo>
                <a:cubicBezTo>
                  <a:pt x="f1968" y="f1969"/>
                  <a:pt x="f1970" y="f377"/>
                  <a:pt x="f1971" y="f181"/>
                </a:cubicBezTo>
                <a:cubicBezTo>
                  <a:pt x="f1970" y="f377"/>
                  <a:pt x="f1968" y="f1969"/>
                  <a:pt x="f1967" y="f1020"/>
                </a:cubicBezTo>
                <a:close/>
                <a:moveTo>
                  <a:pt x="f1971" y="f181"/>
                </a:moveTo>
                <a:cubicBezTo>
                  <a:pt x="f1972" y="f381"/>
                  <a:pt x="f1973" y="f1974"/>
                  <a:pt x="f1975" y="f163"/>
                </a:cubicBezTo>
                <a:cubicBezTo>
                  <a:pt x="f1973" y="f1974"/>
                  <a:pt x="f1972" y="f381"/>
                  <a:pt x="f1971" y="f181"/>
                </a:cubicBezTo>
                <a:close/>
                <a:moveTo>
                  <a:pt x="f1975" y="f163"/>
                </a:moveTo>
                <a:cubicBezTo>
                  <a:pt x="f1976" y="f1977"/>
                  <a:pt x="f1978" y="f1979"/>
                  <a:pt x="f1980" y="f252"/>
                </a:cubicBezTo>
                <a:cubicBezTo>
                  <a:pt x="f1978" y="f1979"/>
                  <a:pt x="f1976" y="f1977"/>
                  <a:pt x="f1975" y="f163"/>
                </a:cubicBezTo>
                <a:close/>
                <a:moveTo>
                  <a:pt x="f1980" y="f252"/>
                </a:moveTo>
                <a:cubicBezTo>
                  <a:pt x="f1981" y="f1517"/>
                  <a:pt x="f1982" y="f712"/>
                  <a:pt x="f1983" y="f1984"/>
                </a:cubicBezTo>
                <a:cubicBezTo>
                  <a:pt x="f1982" y="f712"/>
                  <a:pt x="f1981" y="f1517"/>
                  <a:pt x="f1980" y="f252"/>
                </a:cubicBezTo>
                <a:close/>
                <a:moveTo>
                  <a:pt x="f1983" y="f1984"/>
                </a:moveTo>
                <a:cubicBezTo>
                  <a:pt x="f1985" y="f1529"/>
                  <a:pt x="f1986" y="f611"/>
                  <a:pt x="f1987" y="f1988"/>
                </a:cubicBezTo>
                <a:cubicBezTo>
                  <a:pt x="f1986" y="f611"/>
                  <a:pt x="f1985" y="f1529"/>
                  <a:pt x="f1983" y="f1984"/>
                </a:cubicBezTo>
                <a:close/>
                <a:moveTo>
                  <a:pt x="f1987" y="f1988"/>
                </a:moveTo>
                <a:cubicBezTo>
                  <a:pt x="f1989" y="f1367"/>
                  <a:pt x="f1990" y="f621"/>
                  <a:pt x="f1991" y="f1699"/>
                </a:cubicBezTo>
                <a:cubicBezTo>
                  <a:pt x="f1990" y="f621"/>
                  <a:pt x="f1989" y="f1367"/>
                  <a:pt x="f1987" y="f1988"/>
                </a:cubicBezTo>
                <a:close/>
                <a:moveTo>
                  <a:pt x="f1991" y="f1699"/>
                </a:moveTo>
                <a:cubicBezTo>
                  <a:pt x="f1992" y="f847"/>
                  <a:pt x="f1993" y="f240"/>
                  <a:pt x="f1994" y="f23"/>
                </a:cubicBezTo>
                <a:cubicBezTo>
                  <a:pt x="f1993" y="f240"/>
                  <a:pt x="f1992" y="f847"/>
                  <a:pt x="f1991" y="f1699"/>
                </a:cubicBezTo>
                <a:close/>
                <a:moveTo>
                  <a:pt x="f1994" y="f23"/>
                </a:moveTo>
                <a:cubicBezTo>
                  <a:pt x="f1995" y="f242"/>
                  <a:pt x="f1996" y="f1997"/>
                  <a:pt x="f1998" y="f195"/>
                </a:cubicBezTo>
                <a:cubicBezTo>
                  <a:pt x="f1996" y="f1997"/>
                  <a:pt x="f1995" y="f242"/>
                  <a:pt x="f1994" y="f23"/>
                </a:cubicBezTo>
                <a:close/>
                <a:moveTo>
                  <a:pt x="f1998" y="f195"/>
                </a:moveTo>
                <a:cubicBezTo>
                  <a:pt x="f1999" y="f1538"/>
                  <a:pt x="f2000" y="f2001"/>
                  <a:pt x="f2002" y="f586"/>
                </a:cubicBezTo>
                <a:cubicBezTo>
                  <a:pt x="f2000" y="f2001"/>
                  <a:pt x="f1999" y="f1538"/>
                  <a:pt x="f1998" y="f195"/>
                </a:cubicBezTo>
                <a:close/>
                <a:moveTo>
                  <a:pt x="f2002" y="f586"/>
                </a:moveTo>
                <a:cubicBezTo>
                  <a:pt x="f2003" y="f1391"/>
                  <a:pt x="f2003" y="f1600"/>
                  <a:pt x="f2004" y="f1354"/>
                </a:cubicBezTo>
                <a:cubicBezTo>
                  <a:pt x="f2003" y="f1600"/>
                  <a:pt x="f2003" y="f1391"/>
                  <a:pt x="f2002" y="f586"/>
                </a:cubicBezTo>
                <a:close/>
                <a:moveTo>
                  <a:pt x="f2004" y="f1354"/>
                </a:moveTo>
                <a:cubicBezTo>
                  <a:pt x="f2005" y="f238"/>
                  <a:pt x="f2006" y="f91"/>
                  <a:pt x="f2007" y="f91"/>
                </a:cubicBezTo>
                <a:cubicBezTo>
                  <a:pt x="f2006" y="f91"/>
                  <a:pt x="f2005" y="f238"/>
                  <a:pt x="f2004" y="f1354"/>
                </a:cubicBezTo>
                <a:close/>
                <a:moveTo>
                  <a:pt x="f2007" y="f91"/>
                </a:moveTo>
                <a:cubicBezTo>
                  <a:pt x="f2008" y="f236"/>
                  <a:pt x="f2009" y="f2010"/>
                  <a:pt x="f2011" y="f2012"/>
                </a:cubicBezTo>
                <a:cubicBezTo>
                  <a:pt x="f2009" y="f2010"/>
                  <a:pt x="f2008" y="f236"/>
                  <a:pt x="f2007" y="f91"/>
                </a:cubicBezTo>
                <a:close/>
                <a:moveTo>
                  <a:pt x="f2011" y="f2012"/>
                </a:moveTo>
                <a:cubicBezTo>
                  <a:pt x="f2013" y="f2014"/>
                  <a:pt x="f2015" y="f1552"/>
                  <a:pt x="f2016" y="f9"/>
                </a:cubicBezTo>
                <a:cubicBezTo>
                  <a:pt x="f2015" y="f1552"/>
                  <a:pt x="f2013" y="f2014"/>
                  <a:pt x="f2011" y="f2012"/>
                </a:cubicBezTo>
                <a:close/>
                <a:moveTo>
                  <a:pt x="f2016" y="f9"/>
                </a:moveTo>
                <a:cubicBezTo>
                  <a:pt x="f2017" y="f91"/>
                  <a:pt x="f2018" y="f1213"/>
                  <a:pt x="f2019" y="f2020"/>
                </a:cubicBezTo>
                <a:cubicBezTo>
                  <a:pt x="f2018" y="f1213"/>
                  <a:pt x="f2017" y="f91"/>
                  <a:pt x="f2016" y="f9"/>
                </a:cubicBezTo>
                <a:close/>
                <a:moveTo>
                  <a:pt x="f2019" y="f2020"/>
                </a:moveTo>
                <a:cubicBezTo>
                  <a:pt x="f2021" y="f847"/>
                  <a:pt x="f2022" y="f1367"/>
                  <a:pt x="f2023" y="f7"/>
                </a:cubicBezTo>
                <a:cubicBezTo>
                  <a:pt x="f2022" y="f1367"/>
                  <a:pt x="f2021" y="f847"/>
                  <a:pt x="f2019" y="f2020"/>
                </a:cubicBezTo>
                <a:close/>
                <a:moveTo>
                  <a:pt x="f2023" y="f7"/>
                </a:moveTo>
                <a:cubicBezTo>
                  <a:pt x="f2024" y="f1541"/>
                  <a:pt x="f2025" y="f2026"/>
                  <a:pt x="f2027" y="f1910"/>
                </a:cubicBezTo>
                <a:cubicBezTo>
                  <a:pt x="f2025" y="f2026"/>
                  <a:pt x="f2024" y="f1541"/>
                  <a:pt x="f2023" y="f7"/>
                </a:cubicBezTo>
                <a:close/>
                <a:moveTo>
                  <a:pt x="f2027" y="f1910"/>
                </a:moveTo>
                <a:cubicBezTo>
                  <a:pt x="f2028" y="f1314"/>
                  <a:pt x="f2029" y="f183"/>
                  <a:pt x="f2030" y="f1150"/>
                </a:cubicBezTo>
                <a:cubicBezTo>
                  <a:pt x="f2029" y="f183"/>
                  <a:pt x="f2028" y="f1314"/>
                  <a:pt x="f2027" y="f1910"/>
                </a:cubicBezTo>
                <a:close/>
                <a:moveTo>
                  <a:pt x="f2030" y="f1150"/>
                </a:moveTo>
                <a:cubicBezTo>
                  <a:pt x="f2031" y="f1932"/>
                  <a:pt x="f2032" y="f372"/>
                  <a:pt x="f2033" y="f2034"/>
                </a:cubicBezTo>
                <a:cubicBezTo>
                  <a:pt x="f2032" y="f372"/>
                  <a:pt x="f2031" y="f1932"/>
                  <a:pt x="f2030" y="f1150"/>
                </a:cubicBezTo>
                <a:close/>
                <a:moveTo>
                  <a:pt x="f2033" y="f2034"/>
                </a:moveTo>
                <a:cubicBezTo>
                  <a:pt x="f2035" y="f335"/>
                  <a:pt x="f2036" y="f2037"/>
                  <a:pt x="f2038" y="f2039"/>
                </a:cubicBezTo>
                <a:cubicBezTo>
                  <a:pt x="f2036" y="f2037"/>
                  <a:pt x="f2035" y="f335"/>
                  <a:pt x="f2033" y="f2034"/>
                </a:cubicBezTo>
                <a:close/>
                <a:moveTo>
                  <a:pt x="f2038" y="f2039"/>
                </a:moveTo>
                <a:cubicBezTo>
                  <a:pt x="f2040" y="f824"/>
                  <a:pt x="f2041" y="f569"/>
                  <a:pt x="f2042" y="f1583"/>
                </a:cubicBezTo>
                <a:cubicBezTo>
                  <a:pt x="f2041" y="f569"/>
                  <a:pt x="f2040" y="f824"/>
                  <a:pt x="f2038" y="f2039"/>
                </a:cubicBezTo>
                <a:close/>
                <a:moveTo>
                  <a:pt x="f2042" y="f1583"/>
                </a:moveTo>
                <a:cubicBezTo>
                  <a:pt x="f2043" y="f1032"/>
                  <a:pt x="f2044" y="f359"/>
                  <a:pt x="f2045" y="f339"/>
                </a:cubicBezTo>
                <a:cubicBezTo>
                  <a:pt x="f2044" y="f359"/>
                  <a:pt x="f2043" y="f1032"/>
                  <a:pt x="f2042" y="f1583"/>
                </a:cubicBezTo>
                <a:close/>
                <a:moveTo>
                  <a:pt x="f2045" y="f339"/>
                </a:moveTo>
                <a:cubicBezTo>
                  <a:pt x="f2046" y="f339"/>
                  <a:pt x="f2047" y="f339"/>
                  <a:pt x="f2048" y="f1161"/>
                </a:cubicBezTo>
                <a:cubicBezTo>
                  <a:pt x="f2047" y="f339"/>
                  <a:pt x="f2046" y="f339"/>
                  <a:pt x="f2045" y="f339"/>
                </a:cubicBezTo>
                <a:close/>
                <a:moveTo>
                  <a:pt x="f2048" y="f1161"/>
                </a:moveTo>
                <a:cubicBezTo>
                  <a:pt x="f2049" y="f2050"/>
                  <a:pt x="f2051" y="f331"/>
                  <a:pt x="f2052" y="f496"/>
                </a:cubicBezTo>
                <a:cubicBezTo>
                  <a:pt x="f2051" y="f331"/>
                  <a:pt x="f2049" y="f2050"/>
                  <a:pt x="f2048" y="f1161"/>
                </a:cubicBezTo>
                <a:close/>
                <a:moveTo>
                  <a:pt x="f2052" y="f496"/>
                </a:moveTo>
                <a:cubicBezTo>
                  <a:pt x="f2053" y="f375"/>
                  <a:pt x="f2054" y="f2055"/>
                  <a:pt x="f2056" y="f1889"/>
                </a:cubicBezTo>
                <a:cubicBezTo>
                  <a:pt x="f2054" y="f2055"/>
                  <a:pt x="f2053" y="f375"/>
                  <a:pt x="f2052" y="f496"/>
                </a:cubicBezTo>
                <a:close/>
                <a:moveTo>
                  <a:pt x="f2056" y="f1889"/>
                </a:moveTo>
                <a:cubicBezTo>
                  <a:pt x="f2057" y="f99"/>
                  <a:pt x="f2058" y="f185"/>
                  <a:pt x="f2059" y="f808"/>
                </a:cubicBezTo>
                <a:cubicBezTo>
                  <a:pt x="f2058" y="f185"/>
                  <a:pt x="f2057" y="f99"/>
                  <a:pt x="f2056" y="f1889"/>
                </a:cubicBezTo>
                <a:close/>
                <a:moveTo>
                  <a:pt x="f2059" y="f808"/>
                </a:moveTo>
                <a:cubicBezTo>
                  <a:pt x="f2060" y="f1514"/>
                  <a:pt x="f2061" y="f561"/>
                  <a:pt x="f2062" y="f1926"/>
                </a:cubicBezTo>
                <a:cubicBezTo>
                  <a:pt x="f2061" y="f561"/>
                  <a:pt x="f2060" y="f1514"/>
                  <a:pt x="f2059" y="f808"/>
                </a:cubicBezTo>
                <a:close/>
                <a:moveTo>
                  <a:pt x="f2062" y="f1926"/>
                </a:moveTo>
                <a:cubicBezTo>
                  <a:pt x="f2063" y="f1306"/>
                  <a:pt x="f2064" y="f1546"/>
                  <a:pt x="f2065" y="f628"/>
                </a:cubicBezTo>
                <a:cubicBezTo>
                  <a:pt x="f2064" y="f1546"/>
                  <a:pt x="f2063" y="f1306"/>
                  <a:pt x="f2062" y="f1926"/>
                </a:cubicBezTo>
                <a:close/>
                <a:moveTo>
                  <a:pt x="f2065" y="f628"/>
                </a:moveTo>
                <a:cubicBezTo>
                  <a:pt x="f2066" y="f85"/>
                  <a:pt x="f2067" y="f2068"/>
                  <a:pt x="f2069" y="f1146"/>
                </a:cubicBezTo>
                <a:cubicBezTo>
                  <a:pt x="f2067" y="f2068"/>
                  <a:pt x="f2066" y="f85"/>
                  <a:pt x="f2065" y="f628"/>
                </a:cubicBezTo>
                <a:close/>
                <a:moveTo>
                  <a:pt x="f2069" y="f1146"/>
                </a:moveTo>
                <a:cubicBezTo>
                  <a:pt x="f2070" y="f2071"/>
                  <a:pt x="f2072" y="f843"/>
                  <a:pt x="f2073" y="f621"/>
                </a:cubicBezTo>
                <a:cubicBezTo>
                  <a:pt x="f2072" y="f843"/>
                  <a:pt x="f2070" y="f2071"/>
                  <a:pt x="f2069" y="f1146"/>
                </a:cubicBezTo>
                <a:close/>
                <a:moveTo>
                  <a:pt x="f2073" y="f621"/>
                </a:moveTo>
                <a:cubicBezTo>
                  <a:pt x="f2074" y="f68"/>
                  <a:pt x="f2075" y="f1413"/>
                  <a:pt x="f2076" y="f1488"/>
                </a:cubicBezTo>
                <a:cubicBezTo>
                  <a:pt x="f2075" y="f1413"/>
                  <a:pt x="f2074" y="f68"/>
                  <a:pt x="f2073" y="f621"/>
                </a:cubicBezTo>
                <a:close/>
                <a:moveTo>
                  <a:pt x="f2076" y="f1488"/>
                </a:moveTo>
                <a:cubicBezTo>
                  <a:pt x="f2077" y="f2078"/>
                  <a:pt x="f2079" y="f45"/>
                  <a:pt x="f2080" y="f221"/>
                </a:cubicBezTo>
                <a:cubicBezTo>
                  <a:pt x="f2079" y="f45"/>
                  <a:pt x="f2077" y="f2078"/>
                  <a:pt x="f2076" y="f1488"/>
                </a:cubicBezTo>
                <a:close/>
                <a:moveTo>
                  <a:pt x="f2080" y="f221"/>
                </a:moveTo>
                <a:cubicBezTo>
                  <a:pt x="f2081" y="f1044"/>
                  <a:pt x="f2082" y="f2083"/>
                  <a:pt x="f2084" y="f2085"/>
                </a:cubicBezTo>
                <a:cubicBezTo>
                  <a:pt x="f2082" y="f2083"/>
                  <a:pt x="f2081" y="f1044"/>
                  <a:pt x="f2080" y="f221"/>
                </a:cubicBezTo>
                <a:close/>
                <a:moveTo>
                  <a:pt x="f2084" y="f2085"/>
                </a:moveTo>
                <a:cubicBezTo>
                  <a:pt x="f2086" y="f1462"/>
                  <a:pt x="f2087" y="f1670"/>
                  <a:pt x="f2088" y="f1049"/>
                </a:cubicBezTo>
                <a:cubicBezTo>
                  <a:pt x="f2087" y="f1670"/>
                  <a:pt x="f2086" y="f1462"/>
                  <a:pt x="f2084" y="f2085"/>
                </a:cubicBezTo>
                <a:close/>
                <a:moveTo>
                  <a:pt x="f2088" y="f1049"/>
                </a:moveTo>
                <a:cubicBezTo>
                  <a:pt x="f2089" y="f923"/>
                  <a:pt x="f2090" y="f1503"/>
                  <a:pt x="f2091" y="f2092"/>
                </a:cubicBezTo>
                <a:cubicBezTo>
                  <a:pt x="f2090" y="f1503"/>
                  <a:pt x="f2089" y="f923"/>
                  <a:pt x="f2088" y="f1049"/>
                </a:cubicBezTo>
                <a:close/>
                <a:moveTo>
                  <a:pt x="f2091" y="f2092"/>
                </a:moveTo>
                <a:cubicBezTo>
                  <a:pt x="f2093" y="f933"/>
                  <a:pt x="f2094" y="f931"/>
                  <a:pt x="f2095" y="f1507"/>
                </a:cubicBezTo>
                <a:cubicBezTo>
                  <a:pt x="f2094" y="f931"/>
                  <a:pt x="f2093" y="f933"/>
                  <a:pt x="f2091" y="f2092"/>
                </a:cubicBezTo>
                <a:close/>
                <a:moveTo>
                  <a:pt x="f2095" y="f1507"/>
                </a:moveTo>
                <a:cubicBezTo>
                  <a:pt x="f2096" y="f1135"/>
                  <a:pt x="f2097" y="f1044"/>
                  <a:pt x="f2098" y="f2099"/>
                </a:cubicBezTo>
                <a:cubicBezTo>
                  <a:pt x="f2097" y="f1044"/>
                  <a:pt x="f2096" y="f1135"/>
                  <a:pt x="f2095" y="f1507"/>
                </a:cubicBezTo>
                <a:close/>
                <a:moveTo>
                  <a:pt x="f2098" y="f2099"/>
                </a:moveTo>
                <a:cubicBezTo>
                  <a:pt x="f2100" y="f1051"/>
                  <a:pt x="f2101" y="f1670"/>
                  <a:pt x="f2102" y="f1670"/>
                </a:cubicBezTo>
                <a:cubicBezTo>
                  <a:pt x="f2101" y="f1670"/>
                  <a:pt x="f2100" y="f1051"/>
                  <a:pt x="f2098" y="f2099"/>
                </a:cubicBezTo>
                <a:close/>
                <a:moveTo>
                  <a:pt x="f2102" y="f1670"/>
                </a:moveTo>
                <a:cubicBezTo>
                  <a:pt x="f2103" y="f734"/>
                  <a:pt x="f2104" y="f2105"/>
                  <a:pt x="f2106" y="f1069"/>
                </a:cubicBezTo>
                <a:cubicBezTo>
                  <a:pt x="f2104" y="f2105"/>
                  <a:pt x="f2103" y="f734"/>
                  <a:pt x="f2102" y="f1670"/>
                </a:cubicBezTo>
                <a:close/>
                <a:moveTo>
                  <a:pt x="f2106" y="f1069"/>
                </a:moveTo>
                <a:cubicBezTo>
                  <a:pt x="f2107" y="f2108"/>
                  <a:pt x="f2109" y="f909"/>
                  <a:pt x="f2110" y="f2111"/>
                </a:cubicBezTo>
                <a:cubicBezTo>
                  <a:pt x="f2109" y="f909"/>
                  <a:pt x="f2107" y="f2108"/>
                  <a:pt x="f2106" y="f1069"/>
                </a:cubicBezTo>
                <a:close/>
                <a:moveTo>
                  <a:pt x="f2110" y="f2111"/>
                </a:moveTo>
                <a:cubicBezTo>
                  <a:pt x="f2112" y="f1519"/>
                  <a:pt x="f2113" y="f15"/>
                  <a:pt x="f2114" y="f2115"/>
                </a:cubicBezTo>
                <a:cubicBezTo>
                  <a:pt x="f2113" y="f15"/>
                  <a:pt x="f2112" y="f1519"/>
                  <a:pt x="f2110" y="f2111"/>
                </a:cubicBezTo>
                <a:close/>
                <a:moveTo>
                  <a:pt x="f2114" y="f2115"/>
                </a:moveTo>
                <a:cubicBezTo>
                  <a:pt x="f2116" y="f74"/>
                  <a:pt x="f2117" y="f727"/>
                  <a:pt x="f2118" y="f2119"/>
                </a:cubicBezTo>
                <a:cubicBezTo>
                  <a:pt x="f2117" y="f727"/>
                  <a:pt x="f2116" y="f74"/>
                  <a:pt x="f2114" y="f2115"/>
                </a:cubicBezTo>
                <a:close/>
                <a:moveTo>
                  <a:pt x="f2118" y="f2119"/>
                </a:moveTo>
                <a:cubicBezTo>
                  <a:pt x="f2120" y="f1424"/>
                  <a:pt x="f2121" y="f2122"/>
                  <a:pt x="f2123" y="f35"/>
                </a:cubicBezTo>
                <a:cubicBezTo>
                  <a:pt x="f2121" y="f2122"/>
                  <a:pt x="f2120" y="f1424"/>
                  <a:pt x="f2118" y="f2119"/>
                </a:cubicBezTo>
                <a:close/>
                <a:moveTo>
                  <a:pt x="f2123" y="f35"/>
                </a:moveTo>
                <a:cubicBezTo>
                  <a:pt x="f2124" y="f72"/>
                  <a:pt x="f2125" y="f1704"/>
                  <a:pt x="f2126" y="f2127"/>
                </a:cubicBezTo>
                <a:cubicBezTo>
                  <a:pt x="f2125" y="f1704"/>
                  <a:pt x="f2124" y="f72"/>
                  <a:pt x="f2123" y="f35"/>
                </a:cubicBezTo>
                <a:close/>
                <a:moveTo>
                  <a:pt x="f2126" y="f2127"/>
                </a:moveTo>
                <a:cubicBezTo>
                  <a:pt x="f2128" y="f1600"/>
                  <a:pt x="f2129" y="f2130"/>
                  <a:pt x="f2131" y="f2132"/>
                </a:cubicBezTo>
                <a:cubicBezTo>
                  <a:pt x="f2129" y="f2130"/>
                  <a:pt x="f2128" y="f1600"/>
                  <a:pt x="f2126" y="f2127"/>
                </a:cubicBezTo>
                <a:close/>
                <a:moveTo>
                  <a:pt x="f2131" y="f2132"/>
                </a:moveTo>
                <a:cubicBezTo>
                  <a:pt x="f2133" y="f830"/>
                  <a:pt x="f2134" y="f628"/>
                  <a:pt x="f2135" y="f1515"/>
                </a:cubicBezTo>
                <a:cubicBezTo>
                  <a:pt x="f2134" y="f628"/>
                  <a:pt x="f2133" y="f830"/>
                  <a:pt x="f2131" y="f2132"/>
                </a:cubicBezTo>
                <a:close/>
                <a:moveTo>
                  <a:pt x="f2135" y="f1515"/>
                </a:moveTo>
                <a:cubicBezTo>
                  <a:pt x="f2136" y="f1565"/>
                  <a:pt x="f2137" y="f2138"/>
                  <a:pt x="f2139" y="f554"/>
                </a:cubicBezTo>
                <a:cubicBezTo>
                  <a:pt x="f2137" y="f2138"/>
                  <a:pt x="f2136" y="f1565"/>
                  <a:pt x="f2135" y="f1515"/>
                </a:cubicBezTo>
                <a:close/>
                <a:moveTo>
                  <a:pt x="f2139" y="f554"/>
                </a:moveTo>
                <a:cubicBezTo>
                  <a:pt x="f2140" y="f1191"/>
                  <a:pt x="f2140" y="f2141"/>
                  <a:pt x="f2142" y="f567"/>
                </a:cubicBezTo>
                <a:cubicBezTo>
                  <a:pt x="f2140" y="f2141"/>
                  <a:pt x="f2140" y="f1191"/>
                  <a:pt x="f2139" y="f554"/>
                </a:cubicBezTo>
                <a:close/>
                <a:moveTo>
                  <a:pt x="f2142" y="f567"/>
                </a:moveTo>
                <a:cubicBezTo>
                  <a:pt x="f2143" y="f1148"/>
                  <a:pt x="f2144" y="f1287"/>
                  <a:pt x="f2145" y="f824"/>
                </a:cubicBezTo>
                <a:cubicBezTo>
                  <a:pt x="f2144" y="f1287"/>
                  <a:pt x="f2143" y="f1148"/>
                  <a:pt x="f2142" y="f567"/>
                </a:cubicBezTo>
                <a:close/>
                <a:moveTo>
                  <a:pt x="f2145" y="f824"/>
                </a:moveTo>
                <a:cubicBezTo>
                  <a:pt x="f2146" y="f1324"/>
                  <a:pt x="f2147" y="f1324"/>
                  <a:pt x="f2148" y="f641"/>
                </a:cubicBezTo>
                <a:cubicBezTo>
                  <a:pt x="f2147" y="f1324"/>
                  <a:pt x="f2146" y="f1324"/>
                  <a:pt x="f2145" y="f824"/>
                </a:cubicBezTo>
                <a:close/>
                <a:moveTo>
                  <a:pt x="f2148" y="f641"/>
                </a:moveTo>
                <a:cubicBezTo>
                  <a:pt x="f2149" y="f1290"/>
                  <a:pt x="f2150" y="f1290"/>
                  <a:pt x="f2151" y="f2152"/>
                </a:cubicBezTo>
                <a:cubicBezTo>
                  <a:pt x="f2150" y="f1290"/>
                  <a:pt x="f2149" y="f1290"/>
                  <a:pt x="f2148" y="f641"/>
                </a:cubicBezTo>
                <a:close/>
                <a:moveTo>
                  <a:pt x="f2151" y="f2152"/>
                </a:moveTo>
                <a:cubicBezTo>
                  <a:pt x="f2153" y="f2154"/>
                  <a:pt x="f2155" y="f2154"/>
                  <a:pt x="f2156" y="f2154"/>
                </a:cubicBezTo>
                <a:cubicBezTo>
                  <a:pt x="f2155" y="f2154"/>
                  <a:pt x="f2153" y="f2154"/>
                  <a:pt x="f2151" y="f2152"/>
                </a:cubicBezTo>
                <a:close/>
                <a:moveTo>
                  <a:pt x="f2156" y="f2154"/>
                </a:moveTo>
                <a:cubicBezTo>
                  <a:pt x="f2157" y="f1290"/>
                  <a:pt x="f2158" y="f1290"/>
                  <a:pt x="f2159" y="f2160"/>
                </a:cubicBezTo>
                <a:cubicBezTo>
                  <a:pt x="f2158" y="f1290"/>
                  <a:pt x="f2157" y="f1290"/>
                  <a:pt x="f2156" y="f2154"/>
                </a:cubicBezTo>
                <a:close/>
                <a:moveTo>
                  <a:pt x="f2159" y="f2160"/>
                </a:moveTo>
                <a:cubicBezTo>
                  <a:pt x="f2161" y="f1292"/>
                  <a:pt x="f2162" y="f557"/>
                  <a:pt x="f2163" y="f343"/>
                </a:cubicBezTo>
                <a:cubicBezTo>
                  <a:pt x="f2162" y="f557"/>
                  <a:pt x="f2161" y="f1292"/>
                  <a:pt x="f2159" y="f2160"/>
                </a:cubicBezTo>
                <a:close/>
                <a:moveTo>
                  <a:pt x="f2163" y="f343"/>
                </a:moveTo>
                <a:cubicBezTo>
                  <a:pt x="f2164" y="f1294"/>
                  <a:pt x="f2165" y="f1889"/>
                  <a:pt x="f2166" y="f2167"/>
                </a:cubicBezTo>
                <a:cubicBezTo>
                  <a:pt x="f2165" y="f1889"/>
                  <a:pt x="f2164" y="f1294"/>
                  <a:pt x="f2163" y="f343"/>
                </a:cubicBezTo>
                <a:close/>
                <a:moveTo>
                  <a:pt x="f2166" y="f2167"/>
                </a:moveTo>
                <a:cubicBezTo>
                  <a:pt x="f2168" y="f639"/>
                  <a:pt x="f2169" y="f1285"/>
                  <a:pt x="f2170" y="f2171"/>
                </a:cubicBezTo>
                <a:cubicBezTo>
                  <a:pt x="f2169" y="f1285"/>
                  <a:pt x="f2168" y="f639"/>
                  <a:pt x="f2166" y="f2167"/>
                </a:cubicBezTo>
                <a:close/>
                <a:moveTo>
                  <a:pt x="f2170" y="f2171"/>
                </a:moveTo>
                <a:cubicBezTo>
                  <a:pt x="f2172" y="f1156"/>
                  <a:pt x="f2173" y="f1932"/>
                  <a:pt x="f2174" y="f1938"/>
                </a:cubicBezTo>
                <a:cubicBezTo>
                  <a:pt x="f2173" y="f1932"/>
                  <a:pt x="f2172" y="f1156"/>
                  <a:pt x="f2170" y="f2171"/>
                </a:cubicBezTo>
                <a:close/>
                <a:moveTo>
                  <a:pt x="f2174" y="f1938"/>
                </a:moveTo>
                <a:cubicBezTo>
                  <a:pt x="f2174" y="f372"/>
                  <a:pt x="f2175" y="f2176"/>
                  <a:pt x="f2177" y="f820"/>
                </a:cubicBezTo>
                <a:cubicBezTo>
                  <a:pt x="f2175" y="f2176"/>
                  <a:pt x="f2174" y="f372"/>
                  <a:pt x="f2174" y="f1938"/>
                </a:cubicBezTo>
                <a:close/>
                <a:moveTo>
                  <a:pt x="f2177" y="f820"/>
                </a:moveTo>
                <a:cubicBezTo>
                  <a:pt x="f2178" y="f818"/>
                  <a:pt x="f2179" y="f808"/>
                  <a:pt x="f2180" y="f2181"/>
                </a:cubicBezTo>
                <a:cubicBezTo>
                  <a:pt x="f2179" y="f808"/>
                  <a:pt x="f2178" y="f818"/>
                  <a:pt x="f2177" y="f820"/>
                </a:cubicBezTo>
                <a:close/>
                <a:moveTo>
                  <a:pt x="f2180" y="f2181"/>
                </a:moveTo>
                <a:cubicBezTo>
                  <a:pt x="f2182" y="f810"/>
                  <a:pt x="f2183" y="f1512"/>
                  <a:pt x="f2184" y="f1203"/>
                </a:cubicBezTo>
                <a:cubicBezTo>
                  <a:pt x="f2183" y="f1512"/>
                  <a:pt x="f2182" y="f810"/>
                  <a:pt x="f2180" y="f2181"/>
                </a:cubicBezTo>
                <a:close/>
                <a:moveTo>
                  <a:pt x="f2184" y="f1203"/>
                </a:moveTo>
                <a:cubicBezTo>
                  <a:pt x="f2185" y="f1391"/>
                  <a:pt x="f2186" y="f1354"/>
                  <a:pt x="f2187" y="f2188"/>
                </a:cubicBezTo>
                <a:cubicBezTo>
                  <a:pt x="f2186" y="f1354"/>
                  <a:pt x="f2185" y="f1391"/>
                  <a:pt x="f2184" y="f1203"/>
                </a:cubicBezTo>
                <a:close/>
                <a:moveTo>
                  <a:pt x="f2187" y="f2188"/>
                </a:moveTo>
                <a:cubicBezTo>
                  <a:pt x="f2189" y="f2190"/>
                  <a:pt x="f2191" y="f1699"/>
                  <a:pt x="f2192" y="f1209"/>
                </a:cubicBezTo>
                <a:cubicBezTo>
                  <a:pt x="f2191" y="f1699"/>
                  <a:pt x="f2189" y="f2190"/>
                  <a:pt x="f2187" y="f2188"/>
                </a:cubicBezTo>
                <a:close/>
                <a:moveTo>
                  <a:pt x="f2192" y="f1209"/>
                </a:moveTo>
                <a:cubicBezTo>
                  <a:pt x="f2193" y="f1693"/>
                  <a:pt x="f2194" y="f238"/>
                  <a:pt x="f2195" y="f2127"/>
                </a:cubicBezTo>
                <a:cubicBezTo>
                  <a:pt x="f2194" y="f238"/>
                  <a:pt x="f2193" y="f1693"/>
                  <a:pt x="f2192" y="f1209"/>
                </a:cubicBezTo>
                <a:close/>
                <a:moveTo>
                  <a:pt x="f2195" y="f2127"/>
                </a:moveTo>
                <a:cubicBezTo>
                  <a:pt x="f2196" y="f849"/>
                  <a:pt x="f2197" y="f70"/>
                  <a:pt x="f2198" y="f72"/>
                </a:cubicBezTo>
                <a:cubicBezTo>
                  <a:pt x="f2197" y="f70"/>
                  <a:pt x="f2196" y="f849"/>
                  <a:pt x="f2195" y="f2127"/>
                </a:cubicBezTo>
                <a:close/>
                <a:moveTo>
                  <a:pt x="f2198" y="f72"/>
                </a:moveTo>
                <a:cubicBezTo>
                  <a:pt x="f2199" y="f1690"/>
                  <a:pt x="f2200" y="f1713"/>
                  <a:pt x="f2201" y="f1264"/>
                </a:cubicBezTo>
                <a:cubicBezTo>
                  <a:pt x="f2200" y="f1713"/>
                  <a:pt x="f2199" y="f1690"/>
                  <a:pt x="f2198" y="f72"/>
                </a:cubicBezTo>
                <a:close/>
                <a:moveTo>
                  <a:pt x="f2201" y="f1264"/>
                </a:moveTo>
                <a:cubicBezTo>
                  <a:pt x="f2202" y="f31"/>
                  <a:pt x="f2203" y="f31"/>
                  <a:pt x="f2204" y="f31"/>
                </a:cubicBezTo>
                <a:cubicBezTo>
                  <a:pt x="f2203" y="f31"/>
                  <a:pt x="f2202" y="f31"/>
                  <a:pt x="f2201" y="f1264"/>
                </a:cubicBezTo>
                <a:close/>
                <a:moveTo>
                  <a:pt x="f2204" y="f31"/>
                </a:moveTo>
                <a:cubicBezTo>
                  <a:pt x="f2205" y="f1997"/>
                  <a:pt x="f2206" y="f1334"/>
                  <a:pt x="f2207" y="f246"/>
                </a:cubicBezTo>
                <a:cubicBezTo>
                  <a:pt x="f2206" y="f1334"/>
                  <a:pt x="f2205" y="f1997"/>
                  <a:pt x="f2204" y="f31"/>
                </a:cubicBezTo>
                <a:close/>
                <a:moveTo>
                  <a:pt x="f2207" y="f246"/>
                </a:moveTo>
                <a:cubicBezTo>
                  <a:pt x="f2208" y="f2012"/>
                  <a:pt x="f2209" y="f23"/>
                  <a:pt x="f2210" y="f1211"/>
                </a:cubicBezTo>
                <a:cubicBezTo>
                  <a:pt x="f2209" y="f23"/>
                  <a:pt x="f2208" y="f2012"/>
                  <a:pt x="f2207" y="f246"/>
                </a:cubicBezTo>
                <a:close/>
                <a:moveTo>
                  <a:pt x="f2210" y="f1211"/>
                </a:moveTo>
                <a:cubicBezTo>
                  <a:pt x="f2211" y="f200"/>
                  <a:pt x="f2212" y="f2213"/>
                  <a:pt x="f2214" y="f1598"/>
                </a:cubicBezTo>
                <a:cubicBezTo>
                  <a:pt x="f2212" y="f2213"/>
                  <a:pt x="f2211" y="f200"/>
                  <a:pt x="f2210" y="f1211"/>
                </a:cubicBezTo>
                <a:close/>
                <a:moveTo>
                  <a:pt x="f2214" y="f1598"/>
                </a:moveTo>
                <a:cubicBezTo>
                  <a:pt x="f2215" y="f2216"/>
                  <a:pt x="f2217" y="f1358"/>
                  <a:pt x="f2218" y="f1336"/>
                </a:cubicBezTo>
                <a:cubicBezTo>
                  <a:pt x="f2217" y="f1358"/>
                  <a:pt x="f2215" y="f2216"/>
                  <a:pt x="f2214" y="f1598"/>
                </a:cubicBezTo>
                <a:close/>
                <a:moveTo>
                  <a:pt x="f2218" y="f1336"/>
                </a:moveTo>
                <a:cubicBezTo>
                  <a:pt x="f2219" y="f230"/>
                  <a:pt x="f2220" y="f2221"/>
                  <a:pt x="f2222" y="f624"/>
                </a:cubicBezTo>
                <a:cubicBezTo>
                  <a:pt x="f2220" y="f2221"/>
                  <a:pt x="f2219" y="f230"/>
                  <a:pt x="f2218" y="f1336"/>
                </a:cubicBezTo>
                <a:close/>
                <a:moveTo>
                  <a:pt x="f2222" y="f624"/>
                </a:moveTo>
                <a:cubicBezTo>
                  <a:pt x="f2223" y="f808"/>
                  <a:pt x="f2224" y="f582"/>
                  <a:pt x="f2225" y="f2226"/>
                </a:cubicBezTo>
                <a:cubicBezTo>
                  <a:pt x="f2224" y="f582"/>
                  <a:pt x="f2223" y="f808"/>
                  <a:pt x="f2222" y="f624"/>
                </a:cubicBezTo>
                <a:close/>
                <a:moveTo>
                  <a:pt x="f2225" y="f2226"/>
                </a:moveTo>
                <a:cubicBezTo>
                  <a:pt x="f2227" y="f628"/>
                  <a:pt x="f2228" y="f254"/>
                  <a:pt x="f2229" y="f2230"/>
                </a:cubicBezTo>
                <a:cubicBezTo>
                  <a:pt x="f2228" y="f254"/>
                  <a:pt x="f2227" y="f628"/>
                  <a:pt x="f2225" y="f2226"/>
                </a:cubicBezTo>
                <a:close/>
                <a:moveTo>
                  <a:pt x="f2229" y="f2230"/>
                </a:moveTo>
                <a:cubicBezTo>
                  <a:pt x="f2231" y="f2181"/>
                  <a:pt x="f2232" y="f2233"/>
                  <a:pt x="f2234" y="f1391"/>
                </a:cubicBezTo>
                <a:cubicBezTo>
                  <a:pt x="f2232" y="f2233"/>
                  <a:pt x="f2231" y="f2181"/>
                  <a:pt x="f2229" y="f2230"/>
                </a:cubicBezTo>
                <a:close/>
                <a:moveTo>
                  <a:pt x="f2234" y="f1391"/>
                </a:moveTo>
                <a:cubicBezTo>
                  <a:pt x="f2235" y="f2236"/>
                  <a:pt x="f2237" y="f624"/>
                  <a:pt x="f2238" y="f616"/>
                </a:cubicBezTo>
                <a:cubicBezTo>
                  <a:pt x="f2237" y="f624"/>
                  <a:pt x="f2235" y="f2236"/>
                  <a:pt x="f2234" y="f1391"/>
                </a:cubicBezTo>
                <a:close/>
                <a:moveTo>
                  <a:pt x="f2238" y="f616"/>
                </a:moveTo>
                <a:cubicBezTo>
                  <a:pt x="f2239" y="f614"/>
                  <a:pt x="f2240" y="f624"/>
                  <a:pt x="f2241" y="f600"/>
                </a:cubicBezTo>
                <a:cubicBezTo>
                  <a:pt x="f2240" y="f624"/>
                  <a:pt x="f2239" y="f614"/>
                  <a:pt x="f2238" y="f616"/>
                </a:cubicBezTo>
                <a:close/>
                <a:moveTo>
                  <a:pt x="f2241" y="f600"/>
                </a:moveTo>
                <a:cubicBezTo>
                  <a:pt x="f2242" y="f584"/>
                  <a:pt x="f2243" y="f1282"/>
                  <a:pt x="f2244" y="f1897"/>
                </a:cubicBezTo>
                <a:cubicBezTo>
                  <a:pt x="f2243" y="f1282"/>
                  <a:pt x="f2242" y="f584"/>
                  <a:pt x="f2241" y="f600"/>
                </a:cubicBezTo>
                <a:close/>
                <a:moveTo>
                  <a:pt x="f2244" y="f1897"/>
                </a:moveTo>
                <a:cubicBezTo>
                  <a:pt x="f2245" y="f1984"/>
                  <a:pt x="f2246" y="f2181"/>
                  <a:pt x="f2247" y="f29"/>
                </a:cubicBezTo>
                <a:cubicBezTo>
                  <a:pt x="f2246" y="f2181"/>
                  <a:pt x="f2245" y="f1984"/>
                  <a:pt x="f2244" y="f1897"/>
                </a:cubicBezTo>
                <a:close/>
                <a:moveTo>
                  <a:pt x="f2247" y="f29"/>
                </a:moveTo>
                <a:cubicBezTo>
                  <a:pt x="f2248" y="f29"/>
                  <a:pt x="f2249" y="f1522"/>
                  <a:pt x="f2250" y="f1522"/>
                </a:cubicBezTo>
                <a:cubicBezTo>
                  <a:pt x="f2249" y="f1522"/>
                  <a:pt x="f2248" y="f29"/>
                  <a:pt x="f2247" y="f29"/>
                </a:cubicBezTo>
                <a:close/>
                <a:moveTo>
                  <a:pt x="f2250" y="f1522"/>
                </a:moveTo>
                <a:cubicBezTo>
                  <a:pt x="f2251" y="f1598"/>
                  <a:pt x="f2252" y="f240"/>
                  <a:pt x="f2253" y="f2254"/>
                </a:cubicBezTo>
                <a:cubicBezTo>
                  <a:pt x="f2252" y="f240"/>
                  <a:pt x="f2251" y="f1598"/>
                  <a:pt x="f2250" y="f1522"/>
                </a:cubicBezTo>
                <a:close/>
                <a:moveTo>
                  <a:pt x="f2253" y="f2254"/>
                </a:moveTo>
                <a:cubicBezTo>
                  <a:pt x="f2255" y="f1997"/>
                  <a:pt x="f2256" y="f834"/>
                  <a:pt x="f2257" y="f714"/>
                </a:cubicBezTo>
                <a:cubicBezTo>
                  <a:pt x="f2256" y="f834"/>
                  <a:pt x="f2255" y="f1997"/>
                  <a:pt x="f2253" y="f2254"/>
                </a:cubicBezTo>
                <a:close/>
                <a:moveTo>
                  <a:pt x="f2257" y="f714"/>
                </a:moveTo>
                <a:cubicBezTo>
                  <a:pt x="f2258" y="f950"/>
                  <a:pt x="f2259" y="f1268"/>
                  <a:pt x="f2260" y="f2014"/>
                </a:cubicBezTo>
                <a:cubicBezTo>
                  <a:pt x="f2259" y="f1268"/>
                  <a:pt x="f2258" y="f950"/>
                  <a:pt x="f2257" y="f714"/>
                </a:cubicBezTo>
                <a:close/>
                <a:moveTo>
                  <a:pt x="f2260" y="f2014"/>
                </a:moveTo>
                <a:cubicBezTo>
                  <a:pt x="f2261" y="f2236"/>
                  <a:pt x="f2262" y="f2263"/>
                  <a:pt x="f2264" y="f808"/>
                </a:cubicBezTo>
                <a:cubicBezTo>
                  <a:pt x="f2262" y="f2263"/>
                  <a:pt x="f2261" y="f2236"/>
                  <a:pt x="f2260" y="f2014"/>
                </a:cubicBezTo>
                <a:close/>
                <a:moveTo>
                  <a:pt x="f2264" y="f808"/>
                </a:moveTo>
                <a:cubicBezTo>
                  <a:pt x="f2265" y="f2266"/>
                  <a:pt x="f2267" y="f1203"/>
                  <a:pt x="f2268" y="f5"/>
                </a:cubicBezTo>
                <a:cubicBezTo>
                  <a:pt x="f2267" y="f1203"/>
                  <a:pt x="f2265" y="f2266"/>
                  <a:pt x="f2264" y="f808"/>
                </a:cubicBezTo>
                <a:close/>
                <a:moveTo>
                  <a:pt x="f2268" y="f5"/>
                </a:moveTo>
                <a:cubicBezTo>
                  <a:pt x="f2269" y="f2226"/>
                  <a:pt x="f2270" y="f1766"/>
                  <a:pt x="f2271" y="f1152"/>
                </a:cubicBezTo>
                <a:cubicBezTo>
                  <a:pt x="f2270" y="f1766"/>
                  <a:pt x="f2269" y="f2226"/>
                  <a:pt x="f2268" y="f5"/>
                </a:cubicBezTo>
                <a:close/>
                <a:moveTo>
                  <a:pt x="f2271" y="f1152"/>
                </a:moveTo>
                <a:cubicBezTo>
                  <a:pt x="f2272" y="f1290"/>
                  <a:pt x="f2273" y="f1320"/>
                  <a:pt x="f2274" y="f248"/>
                </a:cubicBezTo>
                <a:cubicBezTo>
                  <a:pt x="f2273" y="f1320"/>
                  <a:pt x="f2272" y="f1290"/>
                  <a:pt x="f2271" y="f1152"/>
                </a:cubicBezTo>
                <a:close/>
                <a:moveTo>
                  <a:pt x="f2274" y="f248"/>
                </a:moveTo>
                <a:cubicBezTo>
                  <a:pt x="f2275" y="f828"/>
                  <a:pt x="f2276" y="f1894"/>
                  <a:pt x="f2277" y="f1583"/>
                </a:cubicBezTo>
                <a:cubicBezTo>
                  <a:pt x="f2276" y="f1894"/>
                  <a:pt x="f2275" y="f828"/>
                  <a:pt x="f2274" y="f248"/>
                </a:cubicBezTo>
                <a:close/>
                <a:moveTo>
                  <a:pt x="f2277" y="f1583"/>
                </a:moveTo>
                <a:cubicBezTo>
                  <a:pt x="f2278" y="f710"/>
                  <a:pt x="f2279" y="f2152"/>
                  <a:pt x="f2280" y="f1932"/>
                </a:cubicBezTo>
                <a:cubicBezTo>
                  <a:pt x="f2279" y="f2152"/>
                  <a:pt x="f2278" y="f710"/>
                  <a:pt x="f2277" y="f1583"/>
                </a:cubicBezTo>
                <a:close/>
                <a:moveTo>
                  <a:pt x="f2280" y="f1932"/>
                </a:moveTo>
                <a:cubicBezTo>
                  <a:pt x="f2281" y="f578"/>
                  <a:pt x="f2282" y="f710"/>
                  <a:pt x="f2283" y="f1275"/>
                </a:cubicBezTo>
                <a:cubicBezTo>
                  <a:pt x="f2282" y="f710"/>
                  <a:pt x="f2281" y="f578"/>
                  <a:pt x="f2280" y="f1932"/>
                </a:cubicBezTo>
                <a:close/>
                <a:moveTo>
                  <a:pt x="f2283" y="f1275"/>
                </a:moveTo>
                <a:cubicBezTo>
                  <a:pt x="f2284" y="f1763"/>
                  <a:pt x="f2285" y="f2286"/>
                  <a:pt x="f2287" y="f2288"/>
                </a:cubicBezTo>
                <a:cubicBezTo>
                  <a:pt x="f2285" y="f2286"/>
                  <a:pt x="f2284" y="f1763"/>
                  <a:pt x="f2283" y="f1275"/>
                </a:cubicBezTo>
                <a:close/>
                <a:moveTo>
                  <a:pt x="f2287" y="f2288"/>
                </a:moveTo>
                <a:cubicBezTo>
                  <a:pt x="f2289" y="f603"/>
                  <a:pt x="f2290" y="f2286"/>
                  <a:pt x="f2291" y="f712"/>
                </a:cubicBezTo>
                <a:cubicBezTo>
                  <a:pt x="f2290" y="f2286"/>
                  <a:pt x="f2289" y="f603"/>
                  <a:pt x="f2287" y="f2288"/>
                </a:cubicBezTo>
                <a:close/>
                <a:moveTo>
                  <a:pt x="f2291" y="f712"/>
                </a:moveTo>
                <a:cubicBezTo>
                  <a:pt x="f2292" y="f609"/>
                  <a:pt x="f2293" y="f810"/>
                  <a:pt x="f2294" y="f624"/>
                </a:cubicBezTo>
                <a:cubicBezTo>
                  <a:pt x="f2293" y="f810"/>
                  <a:pt x="f2292" y="f609"/>
                  <a:pt x="f2291" y="f712"/>
                </a:cubicBezTo>
                <a:close/>
                <a:moveTo>
                  <a:pt x="f2294" y="f624"/>
                </a:moveTo>
                <a:cubicBezTo>
                  <a:pt x="f2295" y="f618"/>
                  <a:pt x="f2296" y="f592"/>
                  <a:pt x="f2297" y="f2216"/>
                </a:cubicBezTo>
                <a:cubicBezTo>
                  <a:pt x="f2296" y="f592"/>
                  <a:pt x="f2295" y="f618"/>
                  <a:pt x="f2294" y="f624"/>
                </a:cubicBezTo>
                <a:close/>
                <a:moveTo>
                  <a:pt x="f2297" y="f2216"/>
                </a:moveTo>
                <a:cubicBezTo>
                  <a:pt x="f2298" y="f1396"/>
                  <a:pt x="f2299" y="f1988"/>
                  <a:pt x="f2300" y="f590"/>
                </a:cubicBezTo>
                <a:cubicBezTo>
                  <a:pt x="f2299" y="f1988"/>
                  <a:pt x="f2298" y="f1396"/>
                  <a:pt x="f2297" y="f2216"/>
                </a:cubicBezTo>
                <a:close/>
                <a:moveTo>
                  <a:pt x="f2300" y="f590"/>
                </a:moveTo>
                <a:cubicBezTo>
                  <a:pt x="f2301" y="f2302"/>
                  <a:pt x="f2303" y="f198"/>
                  <a:pt x="f2304" y="f1261"/>
                </a:cubicBezTo>
                <a:cubicBezTo>
                  <a:pt x="f2303" y="f198"/>
                  <a:pt x="f2301" y="f2302"/>
                  <a:pt x="f2300" y="f590"/>
                </a:cubicBezTo>
                <a:close/>
                <a:moveTo>
                  <a:pt x="f2304" y="f1261"/>
                </a:moveTo>
                <a:cubicBezTo>
                  <a:pt x="f2305" y="f2190"/>
                  <a:pt x="f2306" y="f19"/>
                  <a:pt x="f2307" y="f1737"/>
                </a:cubicBezTo>
                <a:cubicBezTo>
                  <a:pt x="f2306" y="f19"/>
                  <a:pt x="f2305" y="f2190"/>
                  <a:pt x="f2304" y="f1261"/>
                </a:cubicBezTo>
                <a:close/>
                <a:moveTo>
                  <a:pt x="f2307" y="f1737"/>
                </a:moveTo>
                <a:cubicBezTo>
                  <a:pt x="f2308" y="f721"/>
                  <a:pt x="f2309" y="f1704"/>
                  <a:pt x="f2310" y="f1752"/>
                </a:cubicBezTo>
                <a:cubicBezTo>
                  <a:pt x="f2309" y="f1704"/>
                  <a:pt x="f2308" y="f721"/>
                  <a:pt x="f2307" y="f1737"/>
                </a:cubicBezTo>
                <a:close/>
                <a:moveTo>
                  <a:pt x="f2310" y="f1752"/>
                </a:moveTo>
                <a:cubicBezTo>
                  <a:pt x="f2311" y="f1752"/>
                  <a:pt x="f2312" y="f204"/>
                  <a:pt x="f2313" y="f204"/>
                </a:cubicBezTo>
                <a:cubicBezTo>
                  <a:pt x="f2312" y="f204"/>
                  <a:pt x="f2311" y="f1752"/>
                  <a:pt x="f2310" y="f1752"/>
                </a:cubicBezTo>
                <a:close/>
                <a:moveTo>
                  <a:pt x="f2313" y="f204"/>
                </a:moveTo>
                <a:cubicBezTo>
                  <a:pt x="f2314" y="f1209"/>
                  <a:pt x="f2315" y="f189"/>
                  <a:pt x="f2316" y="f840"/>
                </a:cubicBezTo>
                <a:cubicBezTo>
                  <a:pt x="f2315" y="f189"/>
                  <a:pt x="f2314" y="f1209"/>
                  <a:pt x="f2313" y="f204"/>
                </a:cubicBezTo>
                <a:close/>
                <a:moveTo>
                  <a:pt x="f2316" y="f840"/>
                </a:moveTo>
                <a:cubicBezTo>
                  <a:pt x="f2317" y="f1522"/>
                  <a:pt x="f2318" y="f1510"/>
                  <a:pt x="f2319" y="f2320"/>
                </a:cubicBezTo>
                <a:cubicBezTo>
                  <a:pt x="f2318" y="f1510"/>
                  <a:pt x="f2317" y="f1522"/>
                  <a:pt x="f2316" y="f840"/>
                </a:cubicBezTo>
                <a:close/>
                <a:moveTo>
                  <a:pt x="f2319" y="f2320"/>
                </a:moveTo>
                <a:cubicBezTo>
                  <a:pt x="f2321" y="f1510"/>
                  <a:pt x="f2322" y="f29"/>
                  <a:pt x="f2323" y="f1205"/>
                </a:cubicBezTo>
                <a:cubicBezTo>
                  <a:pt x="f2322" y="f29"/>
                  <a:pt x="f2321" y="f1510"/>
                  <a:pt x="f2319" y="f2320"/>
                </a:cubicBezTo>
                <a:close/>
                <a:moveTo>
                  <a:pt x="f2323" y="f1205"/>
                </a:moveTo>
                <a:cubicBezTo>
                  <a:pt x="f2324" y="f950"/>
                  <a:pt x="f2325" y="f2326"/>
                  <a:pt x="f2327" y="f944"/>
                </a:cubicBezTo>
                <a:cubicBezTo>
                  <a:pt x="f2325" y="f2326"/>
                  <a:pt x="f2324" y="f950"/>
                  <a:pt x="f2323" y="f1205"/>
                </a:cubicBezTo>
                <a:close/>
                <a:moveTo>
                  <a:pt x="f2327" y="f944"/>
                </a:moveTo>
                <a:cubicBezTo>
                  <a:pt x="f2328" y="f1358"/>
                  <a:pt x="f2329" y="f1037"/>
                  <a:pt x="f2330" y="f23"/>
                </a:cubicBezTo>
                <a:cubicBezTo>
                  <a:pt x="f2329" y="f1037"/>
                  <a:pt x="f2328" y="f1358"/>
                  <a:pt x="f2327" y="f944"/>
                </a:cubicBezTo>
                <a:close/>
                <a:moveTo>
                  <a:pt x="f2330" y="f23"/>
                </a:moveTo>
                <a:cubicBezTo>
                  <a:pt x="f2331" y="f1600"/>
                  <a:pt x="f2332" y="f244"/>
                  <a:pt x="f2333" y="f230"/>
                </a:cubicBezTo>
                <a:cubicBezTo>
                  <a:pt x="f2332" y="f244"/>
                  <a:pt x="f2331" y="f1600"/>
                  <a:pt x="f2330" y="f23"/>
                </a:cubicBezTo>
                <a:close/>
                <a:moveTo>
                  <a:pt x="f2333" y="f230"/>
                </a:moveTo>
                <a:cubicBezTo>
                  <a:pt x="f2334" y="f228"/>
                  <a:pt x="f2335" y="f793"/>
                  <a:pt x="f2336" y="f2337"/>
                </a:cubicBezTo>
                <a:cubicBezTo>
                  <a:pt x="f2335" y="f793"/>
                  <a:pt x="f2334" y="f228"/>
                  <a:pt x="f2333" y="f230"/>
                </a:cubicBezTo>
                <a:close/>
                <a:moveTo>
                  <a:pt x="f2336" y="f2337"/>
                </a:moveTo>
                <a:cubicBezTo>
                  <a:pt x="f2338" y="f78"/>
                  <a:pt x="f2339" y="f2340"/>
                  <a:pt x="f2341" y="f23"/>
                </a:cubicBezTo>
                <a:cubicBezTo>
                  <a:pt x="f2339" y="f2340"/>
                  <a:pt x="f2338" y="f78"/>
                  <a:pt x="f2336" y="f2337"/>
                </a:cubicBezTo>
                <a:close/>
                <a:moveTo>
                  <a:pt x="f2341" y="f23"/>
                </a:moveTo>
                <a:cubicBezTo>
                  <a:pt x="f2342" y="f9"/>
                  <a:pt x="f2343" y="f2213"/>
                  <a:pt x="f2344" y="f1997"/>
                </a:cubicBezTo>
                <a:cubicBezTo>
                  <a:pt x="f2343" y="f2213"/>
                  <a:pt x="f2342" y="f9"/>
                  <a:pt x="f2341" y="f23"/>
                </a:cubicBezTo>
                <a:close/>
                <a:moveTo>
                  <a:pt x="f2344" y="f1997"/>
                </a:moveTo>
                <a:cubicBezTo>
                  <a:pt x="f2345" y="f2014"/>
                  <a:pt x="f2346" y="f797"/>
                  <a:pt x="f2347" y="f609"/>
                </a:cubicBezTo>
                <a:cubicBezTo>
                  <a:pt x="f2346" y="f797"/>
                  <a:pt x="f2345" y="f2014"/>
                  <a:pt x="f2344" y="f1997"/>
                </a:cubicBezTo>
                <a:close/>
                <a:moveTo>
                  <a:pt x="f2347" y="f609"/>
                </a:moveTo>
                <a:cubicBezTo>
                  <a:pt x="f2348" y="f2236"/>
                  <a:pt x="f2349" y="f23"/>
                  <a:pt x="f2350" y="f2320"/>
                </a:cubicBezTo>
                <a:cubicBezTo>
                  <a:pt x="f2349" y="f23"/>
                  <a:pt x="f2348" y="f2236"/>
                  <a:pt x="f2347" y="f609"/>
                </a:cubicBezTo>
                <a:close/>
                <a:moveTo>
                  <a:pt x="f2350" y="f2320"/>
                </a:moveTo>
                <a:cubicBezTo>
                  <a:pt x="f2351" y="f1717"/>
                  <a:pt x="f2352" y="f1229"/>
                  <a:pt x="f2353" y="f15"/>
                </a:cubicBezTo>
                <a:cubicBezTo>
                  <a:pt x="f2352" y="f1229"/>
                  <a:pt x="f2351" y="f1717"/>
                  <a:pt x="f2350" y="f2320"/>
                </a:cubicBezTo>
                <a:close/>
                <a:moveTo>
                  <a:pt x="f2353" y="f15"/>
                </a:moveTo>
                <a:cubicBezTo>
                  <a:pt x="f2354" y="f1244"/>
                  <a:pt x="f2355" y="f13"/>
                  <a:pt x="f2356" y="f206"/>
                </a:cubicBezTo>
                <a:cubicBezTo>
                  <a:pt x="f2355" y="f13"/>
                  <a:pt x="f2354" y="f1244"/>
                  <a:pt x="f2353" y="f15"/>
                </a:cubicBezTo>
                <a:close/>
                <a:moveTo>
                  <a:pt x="f2356" y="f206"/>
                </a:moveTo>
                <a:cubicBezTo>
                  <a:pt x="f2357" y="f723"/>
                  <a:pt x="f2358" y="f2359"/>
                  <a:pt x="f2360" y="f1745"/>
                </a:cubicBezTo>
                <a:cubicBezTo>
                  <a:pt x="f2358" y="f2359"/>
                  <a:pt x="f2357" y="f723"/>
                  <a:pt x="f2356" y="f206"/>
                </a:cubicBezTo>
                <a:close/>
                <a:moveTo>
                  <a:pt x="f2360" y="f1745"/>
                </a:moveTo>
                <a:cubicBezTo>
                  <a:pt x="f2361" y="f2078"/>
                  <a:pt x="f2362" y="f1610"/>
                  <a:pt x="f2363" y="f1426"/>
                </a:cubicBezTo>
                <a:cubicBezTo>
                  <a:pt x="f2362" y="f1610"/>
                  <a:pt x="f2361" y="f2078"/>
                  <a:pt x="f2360" y="f1745"/>
                </a:cubicBezTo>
                <a:close/>
                <a:moveTo>
                  <a:pt x="f2363" y="f1426"/>
                </a:moveTo>
                <a:cubicBezTo>
                  <a:pt x="f2364" y="f2365"/>
                  <a:pt x="f2366" y="f2367"/>
                  <a:pt x="f2368" y="f866"/>
                </a:cubicBezTo>
                <a:cubicBezTo>
                  <a:pt x="f2366" y="f2367"/>
                  <a:pt x="f2364" y="f2365"/>
                  <a:pt x="f2363" y="f1426"/>
                </a:cubicBezTo>
                <a:close/>
                <a:moveTo>
                  <a:pt x="f2368" y="f866"/>
                </a:moveTo>
                <a:cubicBezTo>
                  <a:pt x="f2369" y="f2370"/>
                  <a:pt x="f2371" y="f1610"/>
                  <a:pt x="f2372" y="f1496"/>
                </a:cubicBezTo>
                <a:cubicBezTo>
                  <a:pt x="f2371" y="f1610"/>
                  <a:pt x="f2369" y="f2370"/>
                  <a:pt x="f2368" y="f866"/>
                </a:cubicBezTo>
                <a:close/>
                <a:moveTo>
                  <a:pt x="f2372" y="f1496"/>
                </a:moveTo>
                <a:cubicBezTo>
                  <a:pt x="f2373" y="f1248"/>
                  <a:pt x="f2374" y="f740"/>
                  <a:pt x="f2375" y="f2376"/>
                </a:cubicBezTo>
                <a:cubicBezTo>
                  <a:pt x="f2374" y="f740"/>
                  <a:pt x="f2373" y="f1248"/>
                  <a:pt x="f2372" y="f1496"/>
                </a:cubicBezTo>
                <a:close/>
                <a:moveTo>
                  <a:pt x="f2375" y="f2376"/>
                </a:moveTo>
                <a:cubicBezTo>
                  <a:pt x="f2377" y="f874"/>
                  <a:pt x="f2378" y="f892"/>
                  <a:pt x="f2379" y="f2380"/>
                </a:cubicBezTo>
                <a:cubicBezTo>
                  <a:pt x="f2378" y="f892"/>
                  <a:pt x="f2377" y="f874"/>
                  <a:pt x="f2375" y="f2376"/>
                </a:cubicBezTo>
                <a:close/>
                <a:moveTo>
                  <a:pt x="f2379" y="f2380"/>
                </a:moveTo>
                <a:cubicBezTo>
                  <a:pt x="f2381" y="f2382"/>
                  <a:pt x="f2383" y="f1435"/>
                  <a:pt x="f2384" y="f1476"/>
                </a:cubicBezTo>
                <a:cubicBezTo>
                  <a:pt x="f2383" y="f1435"/>
                  <a:pt x="f2381" y="f2382"/>
                  <a:pt x="f2379" y="f2380"/>
                </a:cubicBezTo>
                <a:close/>
                <a:moveTo>
                  <a:pt x="f2384" y="f1476"/>
                </a:moveTo>
                <a:cubicBezTo>
                  <a:pt x="f2385" y="f1526"/>
                  <a:pt x="f2386" y="f1107"/>
                  <a:pt x="f2387" y="f2388"/>
                </a:cubicBezTo>
                <a:cubicBezTo>
                  <a:pt x="f2386" y="f1107"/>
                  <a:pt x="f2385" y="f1526"/>
                  <a:pt x="f2384" y="f1476"/>
                </a:cubicBezTo>
                <a:close/>
                <a:moveTo>
                  <a:pt x="f2387" y="f2388"/>
                </a:moveTo>
                <a:cubicBezTo>
                  <a:pt x="f2389" y="f1107"/>
                  <a:pt x="f2390" y="f1526"/>
                  <a:pt x="f2391" y="f734"/>
                </a:cubicBezTo>
                <a:cubicBezTo>
                  <a:pt x="f2390" y="f1526"/>
                  <a:pt x="f2389" y="f1107"/>
                  <a:pt x="f2387" y="f2388"/>
                </a:cubicBezTo>
                <a:close/>
                <a:moveTo>
                  <a:pt x="f2391" y="f734"/>
                </a:moveTo>
                <a:cubicBezTo>
                  <a:pt x="f2392" y="f2393"/>
                  <a:pt x="f2394" y="f1460"/>
                  <a:pt x="f2395" y="f1668"/>
                </a:cubicBezTo>
                <a:cubicBezTo>
                  <a:pt x="f2394" y="f1460"/>
                  <a:pt x="f2392" y="f2393"/>
                  <a:pt x="f2391" y="f734"/>
                </a:cubicBezTo>
                <a:close/>
                <a:moveTo>
                  <a:pt x="f2395" y="f1668"/>
                </a:moveTo>
                <a:cubicBezTo>
                  <a:pt x="f2396" y="f1613"/>
                  <a:pt x="f2397" y="f1139"/>
                  <a:pt x="f2398" y="f2399"/>
                </a:cubicBezTo>
                <a:cubicBezTo>
                  <a:pt x="f2397" y="f1139"/>
                  <a:pt x="f2396" y="f1613"/>
                  <a:pt x="f2395" y="f1668"/>
                </a:cubicBezTo>
                <a:close/>
                <a:moveTo>
                  <a:pt x="f2398" y="f2399"/>
                </a:moveTo>
                <a:cubicBezTo>
                  <a:pt x="f2400" y="f2401"/>
                  <a:pt x="f2402" y="f740"/>
                  <a:pt x="f2403" y="f1613"/>
                </a:cubicBezTo>
                <a:cubicBezTo>
                  <a:pt x="f2402" y="f740"/>
                  <a:pt x="f2400" y="f2401"/>
                  <a:pt x="f2398" y="f2399"/>
                </a:cubicBezTo>
                <a:close/>
                <a:moveTo>
                  <a:pt x="f2403" y="f1613"/>
                </a:moveTo>
                <a:cubicBezTo>
                  <a:pt x="f2404" y="f2370"/>
                  <a:pt x="f2405" y="f1676"/>
                  <a:pt x="f2406" y="f219"/>
                </a:cubicBezTo>
                <a:cubicBezTo>
                  <a:pt x="f2405" y="f1676"/>
                  <a:pt x="f2404" y="f2370"/>
                  <a:pt x="f2403" y="f1613"/>
                </a:cubicBezTo>
                <a:close/>
                <a:moveTo>
                  <a:pt x="f2406" y="f219"/>
                </a:moveTo>
                <a:cubicBezTo>
                  <a:pt x="f2407" y="f1221"/>
                  <a:pt x="f2408" y="f1676"/>
                  <a:pt x="f2409" y="f2410"/>
                </a:cubicBezTo>
                <a:cubicBezTo>
                  <a:pt x="f2408" y="f1676"/>
                  <a:pt x="f2407" y="f1221"/>
                  <a:pt x="f2406" y="f219"/>
                </a:cubicBezTo>
                <a:close/>
                <a:moveTo>
                  <a:pt x="f2409" y="f2410"/>
                </a:moveTo>
                <a:cubicBezTo>
                  <a:pt x="f2411" y="f1507"/>
                  <a:pt x="f2412" y="f1513"/>
                  <a:pt x="f2413" y="f2414"/>
                </a:cubicBezTo>
                <a:cubicBezTo>
                  <a:pt x="f2412" y="f1513"/>
                  <a:pt x="f2411" y="f1507"/>
                  <a:pt x="f2409" y="f2410"/>
                </a:cubicBezTo>
                <a:close/>
                <a:moveTo>
                  <a:pt x="f2413" y="f2414"/>
                </a:moveTo>
                <a:cubicBezTo>
                  <a:pt x="f2415" y="f2416"/>
                  <a:pt x="f2417" y="f847"/>
                  <a:pt x="f2418" y="f94"/>
                </a:cubicBezTo>
                <a:cubicBezTo>
                  <a:pt x="f2417" y="f847"/>
                  <a:pt x="f2415" y="f2416"/>
                  <a:pt x="f2413" y="f2414"/>
                </a:cubicBezTo>
                <a:close/>
                <a:moveTo>
                  <a:pt x="f2418" y="f94"/>
                </a:moveTo>
                <a:cubicBezTo>
                  <a:pt x="f2419" y="f1529"/>
                  <a:pt x="f2420" y="f1915"/>
                  <a:pt x="f2421" y="f99"/>
                </a:cubicBezTo>
                <a:cubicBezTo>
                  <a:pt x="f2420" y="f1915"/>
                  <a:pt x="f2419" y="f1529"/>
                  <a:pt x="f2418" y="f94"/>
                </a:cubicBezTo>
                <a:close/>
                <a:moveTo>
                  <a:pt x="f2421" y="f99"/>
                </a:moveTo>
                <a:cubicBezTo>
                  <a:pt x="f2422" y="f561"/>
                  <a:pt x="f2423" y="f1508"/>
                  <a:pt x="f2424" y="f801"/>
                </a:cubicBezTo>
                <a:cubicBezTo>
                  <a:pt x="f2423" y="f1508"/>
                  <a:pt x="f2422" y="f561"/>
                  <a:pt x="f2421" y="f99"/>
                </a:cubicBezTo>
                <a:close/>
                <a:moveTo>
                  <a:pt x="f2424" y="f801"/>
                </a:moveTo>
                <a:cubicBezTo>
                  <a:pt x="f2425" y="f2426"/>
                  <a:pt x="f2427" y="f1324"/>
                  <a:pt x="f2428" y="f1150"/>
                </a:cubicBezTo>
                <a:cubicBezTo>
                  <a:pt x="f2427" y="f1324"/>
                  <a:pt x="f2425" y="f2426"/>
                  <a:pt x="f2424" y="f801"/>
                </a:cubicBezTo>
                <a:close/>
                <a:moveTo>
                  <a:pt x="f2428" y="f1150"/>
                </a:moveTo>
                <a:cubicBezTo>
                  <a:pt x="f2429" y="f183"/>
                  <a:pt x="f2430" y="f565"/>
                  <a:pt x="f2431" y="f1543"/>
                </a:cubicBezTo>
                <a:cubicBezTo>
                  <a:pt x="f2430" y="f565"/>
                  <a:pt x="f2429" y="f183"/>
                  <a:pt x="f2428" y="f1150"/>
                </a:cubicBezTo>
                <a:close/>
                <a:moveTo>
                  <a:pt x="f2431" y="f1543"/>
                </a:moveTo>
                <a:cubicBezTo>
                  <a:pt x="f2432" y="f1910"/>
                  <a:pt x="f2433" y="f252"/>
                  <a:pt x="f2434" y="f1515"/>
                </a:cubicBezTo>
                <a:cubicBezTo>
                  <a:pt x="f2433" y="f252"/>
                  <a:pt x="f2432" y="f1910"/>
                  <a:pt x="f2431" y="f1543"/>
                </a:cubicBezTo>
                <a:close/>
                <a:moveTo>
                  <a:pt x="f2434" y="f1515"/>
                </a:moveTo>
                <a:cubicBezTo>
                  <a:pt x="f2435" y="f2436"/>
                  <a:pt x="f2437" y="f1303"/>
                  <a:pt x="f2438" y="f1932"/>
                </a:cubicBezTo>
                <a:cubicBezTo>
                  <a:pt x="f2437" y="f1303"/>
                  <a:pt x="f2435" y="f2436"/>
                  <a:pt x="f2434" y="f1515"/>
                </a:cubicBezTo>
                <a:close/>
                <a:moveTo>
                  <a:pt x="f2438" y="f1932"/>
                </a:moveTo>
                <a:cubicBezTo>
                  <a:pt x="f2439" y="f1156"/>
                  <a:pt x="f2440" y="f2176"/>
                  <a:pt x="f2441" y="f1326"/>
                </a:cubicBezTo>
                <a:cubicBezTo>
                  <a:pt x="f2440" y="f2176"/>
                  <a:pt x="f2439" y="f1156"/>
                  <a:pt x="f2438" y="f1932"/>
                </a:cubicBezTo>
                <a:close/>
                <a:moveTo>
                  <a:pt x="f2441" y="f1326"/>
                </a:moveTo>
                <a:cubicBezTo>
                  <a:pt x="f2442" y="f1904"/>
                  <a:pt x="f2443" y="f2444"/>
                  <a:pt x="f2445" y="f2444"/>
                </a:cubicBezTo>
                <a:cubicBezTo>
                  <a:pt x="f2443" y="f2444"/>
                  <a:pt x="f2442" y="f1904"/>
                  <a:pt x="f2441" y="f1326"/>
                </a:cubicBezTo>
                <a:close/>
                <a:moveTo>
                  <a:pt x="f2445" y="f2444"/>
                </a:moveTo>
                <a:cubicBezTo>
                  <a:pt x="f2446" y="f1032"/>
                  <a:pt x="f2447" y="f639"/>
                  <a:pt x="f2448" y="f335"/>
                </a:cubicBezTo>
                <a:cubicBezTo>
                  <a:pt x="f2447" y="f639"/>
                  <a:pt x="f2446" y="f1032"/>
                  <a:pt x="f2445" y="f2444"/>
                </a:cubicBezTo>
                <a:close/>
                <a:moveTo>
                  <a:pt x="f2448" y="f335"/>
                </a:moveTo>
                <a:cubicBezTo>
                  <a:pt x="f2449" y="f2171"/>
                  <a:pt x="f2450" y="f580"/>
                  <a:pt x="f2451" y="f2452"/>
                </a:cubicBezTo>
                <a:cubicBezTo>
                  <a:pt x="f2450" y="f580"/>
                  <a:pt x="f2449" y="f2171"/>
                  <a:pt x="f2448" y="f335"/>
                </a:cubicBezTo>
                <a:close/>
                <a:moveTo>
                  <a:pt x="f2451" y="f2452"/>
                </a:moveTo>
                <a:cubicBezTo>
                  <a:pt x="f2453" y="f2454"/>
                  <a:pt x="f2455" y="f2456"/>
                  <a:pt x="f2457" y="f1203"/>
                </a:cubicBezTo>
                <a:cubicBezTo>
                  <a:pt x="f2455" y="f2456"/>
                  <a:pt x="f2453" y="f2454"/>
                  <a:pt x="f2451" y="f2452"/>
                </a:cubicBezTo>
                <a:close/>
                <a:moveTo>
                  <a:pt x="f2457" y="f1203"/>
                </a:moveTo>
                <a:cubicBezTo>
                  <a:pt x="f2458" y="f81"/>
                  <a:pt x="f2459" y="f195"/>
                  <a:pt x="f2460" y="f1342"/>
                </a:cubicBezTo>
                <a:cubicBezTo>
                  <a:pt x="f2459" y="f195"/>
                  <a:pt x="f2458" y="f81"/>
                  <a:pt x="f2457" y="f1203"/>
                </a:cubicBezTo>
                <a:close/>
                <a:moveTo>
                  <a:pt x="f2460" y="f1342"/>
                </a:moveTo>
                <a:cubicBezTo>
                  <a:pt x="f2461" y="f31"/>
                  <a:pt x="f2462" y="f593"/>
                  <a:pt x="f2463" y="f845"/>
                </a:cubicBezTo>
                <a:cubicBezTo>
                  <a:pt x="f2462" y="f593"/>
                  <a:pt x="f2461" y="f31"/>
                  <a:pt x="f2460" y="f1342"/>
                </a:cubicBezTo>
                <a:close/>
                <a:moveTo>
                  <a:pt x="f2463" y="f845"/>
                </a:moveTo>
                <a:cubicBezTo>
                  <a:pt x="f2464" y="f1363"/>
                  <a:pt x="f2465" y="f1713"/>
                  <a:pt x="f2466" y="f2467"/>
                </a:cubicBezTo>
                <a:cubicBezTo>
                  <a:pt x="f2465" y="f1713"/>
                  <a:pt x="f2464" y="f1363"/>
                  <a:pt x="f2463" y="f845"/>
                </a:cubicBezTo>
                <a:close/>
                <a:moveTo>
                  <a:pt x="f2466" y="f2467"/>
                </a:moveTo>
                <a:cubicBezTo>
                  <a:pt x="f2468" y="f791"/>
                  <a:pt x="f2469" y="f1233"/>
                  <a:pt x="f2470" y="f1509"/>
                </a:cubicBezTo>
                <a:cubicBezTo>
                  <a:pt x="f2469" y="f1233"/>
                  <a:pt x="f2468" y="f791"/>
                  <a:pt x="f2466" y="f2467"/>
                </a:cubicBezTo>
                <a:close/>
                <a:moveTo>
                  <a:pt x="f2470" y="f1509"/>
                </a:moveTo>
                <a:cubicBezTo>
                  <a:pt x="f2471" y="f17"/>
                  <a:pt x="f2472" y="f2473"/>
                  <a:pt x="f2474" y="f2475"/>
                </a:cubicBezTo>
                <a:cubicBezTo>
                  <a:pt x="f2472" y="f2473"/>
                  <a:pt x="f2471" y="f17"/>
                  <a:pt x="f2470" y="f1509"/>
                </a:cubicBezTo>
                <a:close/>
                <a:moveTo>
                  <a:pt x="f2474" y="f2475"/>
                </a:moveTo>
                <a:cubicBezTo>
                  <a:pt x="f2476" y="f37"/>
                  <a:pt x="f2477" y="f1520"/>
                  <a:pt x="f2478" y="f1139"/>
                </a:cubicBezTo>
                <a:cubicBezTo>
                  <a:pt x="f2477" y="f1520"/>
                  <a:pt x="f2476" y="f37"/>
                  <a:pt x="f2474" y="f2475"/>
                </a:cubicBezTo>
                <a:close/>
                <a:moveTo>
                  <a:pt x="f2478" y="f1139"/>
                </a:moveTo>
                <a:cubicBezTo>
                  <a:pt x="f2479" y="f2480"/>
                  <a:pt x="f2481" y="f2482"/>
                  <a:pt x="f2483" y="f2484"/>
                </a:cubicBezTo>
                <a:cubicBezTo>
                  <a:pt x="f2481" y="f2482"/>
                  <a:pt x="f2479" y="f2480"/>
                  <a:pt x="f2478" y="f1139"/>
                </a:cubicBezTo>
                <a:close/>
                <a:moveTo>
                  <a:pt x="f2483" y="f2484"/>
                </a:moveTo>
                <a:cubicBezTo>
                  <a:pt x="f2485" y="f1476"/>
                  <a:pt x="f2486" y="f2487"/>
                  <a:pt x="f2488" y="f866"/>
                </a:cubicBezTo>
                <a:cubicBezTo>
                  <a:pt x="f2486" y="f2487"/>
                  <a:pt x="f2485" y="f1476"/>
                  <a:pt x="f2483" y="f2484"/>
                </a:cubicBezTo>
                <a:close/>
                <a:moveTo>
                  <a:pt x="f2488" y="f866"/>
                </a:moveTo>
                <a:cubicBezTo>
                  <a:pt x="f2489" y="f738"/>
                  <a:pt x="f2490" y="f1613"/>
                  <a:pt x="f2491" y="f2492"/>
                </a:cubicBezTo>
                <a:cubicBezTo>
                  <a:pt x="f2490" y="f1613"/>
                  <a:pt x="f2489" y="f738"/>
                  <a:pt x="f2488" y="f866"/>
                </a:cubicBezTo>
                <a:close/>
                <a:moveTo>
                  <a:pt x="f2491" y="f2492"/>
                </a:moveTo>
                <a:cubicBezTo>
                  <a:pt x="f2493" y="f740"/>
                  <a:pt x="f2494" y="f933"/>
                  <a:pt x="f2495" y="f2475"/>
                </a:cubicBezTo>
                <a:cubicBezTo>
                  <a:pt x="f2494" y="f933"/>
                  <a:pt x="f2493" y="f740"/>
                  <a:pt x="f2491" y="f2492"/>
                </a:cubicBezTo>
                <a:close/>
                <a:moveTo>
                  <a:pt x="f2495" y="f2475"/>
                </a:moveTo>
                <a:cubicBezTo>
                  <a:pt x="f2496" y="f1520"/>
                  <a:pt x="f2497" y="f2498"/>
                  <a:pt x="f2499" y="f1462"/>
                </a:cubicBezTo>
                <a:cubicBezTo>
                  <a:pt x="f2497" y="f2498"/>
                  <a:pt x="f2496" y="f1520"/>
                  <a:pt x="f2495" y="f2475"/>
                </a:cubicBezTo>
                <a:close/>
                <a:moveTo>
                  <a:pt x="f2499" y="f1462"/>
                </a:moveTo>
                <a:cubicBezTo>
                  <a:pt x="f2500" y="f769"/>
                  <a:pt x="f2501" y="f2502"/>
                  <a:pt x="f2503" y="f2504"/>
                </a:cubicBezTo>
                <a:cubicBezTo>
                  <a:pt x="f2501" y="f2502"/>
                  <a:pt x="f2500" y="f769"/>
                  <a:pt x="f2499" y="f1462"/>
                </a:cubicBezTo>
                <a:close/>
                <a:moveTo>
                  <a:pt x="f2503" y="f2504"/>
                </a:moveTo>
                <a:cubicBezTo>
                  <a:pt x="f2505" y="f2506"/>
                  <a:pt x="f2507" y="f1521"/>
                  <a:pt x="f2508" y="f752"/>
                </a:cubicBezTo>
                <a:cubicBezTo>
                  <a:pt x="f2507" y="f1521"/>
                  <a:pt x="f2505" y="f2506"/>
                  <a:pt x="f2503" y="f2504"/>
                </a:cubicBezTo>
                <a:close/>
                <a:moveTo>
                  <a:pt x="f2508" y="f752"/>
                </a:moveTo>
                <a:cubicBezTo>
                  <a:pt x="f2509" y="f1051"/>
                  <a:pt x="f2510" y="f2511"/>
                  <a:pt x="f2512" y="f2513"/>
                </a:cubicBezTo>
                <a:cubicBezTo>
                  <a:pt x="f2510" y="f2511"/>
                  <a:pt x="f2509" y="f1051"/>
                  <a:pt x="f2508" y="f752"/>
                </a:cubicBezTo>
                <a:close/>
                <a:moveTo>
                  <a:pt x="f2512" y="f2513"/>
                </a:moveTo>
                <a:cubicBezTo>
                  <a:pt x="f2514" y="f43"/>
                  <a:pt x="f2515" y="f2516"/>
                  <a:pt x="f2517" y="f2518"/>
                </a:cubicBezTo>
                <a:cubicBezTo>
                  <a:pt x="f2515" y="f2516"/>
                  <a:pt x="f2514" y="f43"/>
                  <a:pt x="f2512" y="f2513"/>
                </a:cubicBezTo>
                <a:close/>
                <a:moveTo>
                  <a:pt x="f2517" y="f2518"/>
                </a:moveTo>
                <a:cubicBezTo>
                  <a:pt x="f2519" y="f1417"/>
                  <a:pt x="f2520" y="f2521"/>
                  <a:pt x="f2522" y="f2399"/>
                </a:cubicBezTo>
                <a:cubicBezTo>
                  <a:pt x="f2520" y="f2521"/>
                  <a:pt x="f2519" y="f1417"/>
                  <a:pt x="f2517" y="f2518"/>
                </a:cubicBezTo>
                <a:close/>
                <a:moveTo>
                  <a:pt x="f2522" y="f2399"/>
                </a:moveTo>
                <a:cubicBezTo>
                  <a:pt x="f2523" y="f746"/>
                  <a:pt x="f2524" y="f2525"/>
                  <a:pt x="f2526" y="f1042"/>
                </a:cubicBezTo>
                <a:cubicBezTo>
                  <a:pt x="f2524" y="f2525"/>
                  <a:pt x="f2523" y="f746"/>
                  <a:pt x="f2522" y="f2399"/>
                </a:cubicBezTo>
                <a:close/>
                <a:moveTo>
                  <a:pt x="f2526" y="f1042"/>
                </a:moveTo>
                <a:cubicBezTo>
                  <a:pt x="f2527" y="f1137"/>
                  <a:pt x="f2528" y="f752"/>
                  <a:pt x="f2529" y="f1439"/>
                </a:cubicBezTo>
                <a:cubicBezTo>
                  <a:pt x="f2528" y="f752"/>
                  <a:pt x="f2527" y="f1137"/>
                  <a:pt x="f2526" y="f1042"/>
                </a:cubicBezTo>
                <a:close/>
                <a:moveTo>
                  <a:pt x="f2529" y="f1439"/>
                </a:moveTo>
                <a:cubicBezTo>
                  <a:pt x="f2530" y="f742"/>
                  <a:pt x="f2531" y="f15"/>
                  <a:pt x="f2532" y="f2533"/>
                </a:cubicBezTo>
                <a:cubicBezTo>
                  <a:pt x="f2531" y="f15"/>
                  <a:pt x="f2530" y="f742"/>
                  <a:pt x="f2529" y="f1439"/>
                </a:cubicBezTo>
                <a:close/>
                <a:moveTo>
                  <a:pt x="f2532" y="f2533"/>
                </a:moveTo>
                <a:cubicBezTo>
                  <a:pt x="f2534" y="f242"/>
                  <a:pt x="f2535" y="f2286"/>
                  <a:pt x="f2536" y="f1285"/>
                </a:cubicBezTo>
                <a:cubicBezTo>
                  <a:pt x="f2535" y="f2286"/>
                  <a:pt x="f2534" y="f242"/>
                  <a:pt x="f2532" y="f2533"/>
                </a:cubicBezTo>
                <a:close/>
                <a:moveTo>
                  <a:pt x="f2536" y="f1285"/>
                </a:moveTo>
                <a:cubicBezTo>
                  <a:pt x="f2537" y="f359"/>
                  <a:pt x="f2538" y="f2039"/>
                  <a:pt x="f2539" y="f2540"/>
                </a:cubicBezTo>
                <a:cubicBezTo>
                  <a:pt x="f2538" y="f2039"/>
                  <a:pt x="f2537" y="f359"/>
                  <a:pt x="f2536" y="f1285"/>
                </a:cubicBezTo>
                <a:close/>
                <a:moveTo>
                  <a:pt x="f2539" y="f2540"/>
                </a:moveTo>
                <a:cubicBezTo>
                  <a:pt x="f2541" y="f1150"/>
                  <a:pt x="f2542" y="f1191"/>
                  <a:pt x="f2543" y="f1974"/>
                </a:cubicBezTo>
                <a:cubicBezTo>
                  <a:pt x="f2542" y="f1191"/>
                  <a:pt x="f2541" y="f1150"/>
                  <a:pt x="f2539" y="f2540"/>
                </a:cubicBezTo>
                <a:close/>
                <a:moveTo>
                  <a:pt x="f2543" y="f1974"/>
                </a:moveTo>
                <a:cubicBezTo>
                  <a:pt x="f2544" y="f2545"/>
                  <a:pt x="f2546" y="f157"/>
                  <a:pt x="f2547" y="f2548"/>
                </a:cubicBezTo>
                <a:cubicBezTo>
                  <a:pt x="f2546" y="f157"/>
                  <a:pt x="f2544" y="f2545"/>
                  <a:pt x="f2543" y="f1974"/>
                </a:cubicBezTo>
                <a:close/>
                <a:moveTo>
                  <a:pt x="f2547" y="f2548"/>
                </a:moveTo>
                <a:cubicBezTo>
                  <a:pt x="f2549" y="f509"/>
                  <a:pt x="f2550" y="f494"/>
                  <a:pt x="f2551" y="f379"/>
                </a:cubicBezTo>
                <a:cubicBezTo>
                  <a:pt x="f2550" y="f494"/>
                  <a:pt x="f2549" y="f509"/>
                  <a:pt x="f2547" y="f2548"/>
                </a:cubicBezTo>
                <a:close/>
                <a:moveTo>
                  <a:pt x="f2551" y="f379"/>
                </a:moveTo>
                <a:cubicBezTo>
                  <a:pt x="f2552" y="f695"/>
                  <a:pt x="f2553" y="f347"/>
                  <a:pt x="f2554" y="f1875"/>
                </a:cubicBezTo>
                <a:cubicBezTo>
                  <a:pt x="f2553" y="f347"/>
                  <a:pt x="f2552" y="f695"/>
                  <a:pt x="f2551" y="f379"/>
                </a:cubicBezTo>
                <a:close/>
                <a:moveTo>
                  <a:pt x="f2554" y="f1875"/>
                </a:moveTo>
                <a:cubicBezTo>
                  <a:pt x="f2555" y="f2556"/>
                  <a:pt x="f2557" y="f1848"/>
                  <a:pt x="f2558" y="f2548"/>
                </a:cubicBezTo>
                <a:cubicBezTo>
                  <a:pt x="f2557" y="f1848"/>
                  <a:pt x="f2555" y="f2556"/>
                  <a:pt x="f2554" y="f1875"/>
                </a:cubicBezTo>
                <a:close/>
                <a:moveTo>
                  <a:pt x="f2558" y="f2548"/>
                </a:moveTo>
                <a:cubicBezTo>
                  <a:pt x="f2559" y="f478"/>
                  <a:pt x="f2560" y="f2556"/>
                  <a:pt x="f2561" y="f2562"/>
                </a:cubicBezTo>
                <a:cubicBezTo>
                  <a:pt x="f2560" y="f2556"/>
                  <a:pt x="f2559" y="f478"/>
                  <a:pt x="f2558" y="f2548"/>
                </a:cubicBezTo>
                <a:close/>
                <a:moveTo>
                  <a:pt x="f2561" y="f2562"/>
                </a:moveTo>
                <a:cubicBezTo>
                  <a:pt x="f2563" y="f176"/>
                  <a:pt x="f2564" y="f2565"/>
                  <a:pt x="f2566" y="f168"/>
                </a:cubicBezTo>
                <a:cubicBezTo>
                  <a:pt x="f2564" y="f2565"/>
                  <a:pt x="f2563" y="f176"/>
                  <a:pt x="f2561" y="f2562"/>
                </a:cubicBezTo>
                <a:close/>
                <a:moveTo>
                  <a:pt x="f2566" y="f168"/>
                </a:moveTo>
                <a:cubicBezTo>
                  <a:pt x="f2567" y="f476"/>
                  <a:pt x="f2568" y="f144"/>
                  <a:pt x="f2569" y="f2570"/>
                </a:cubicBezTo>
                <a:cubicBezTo>
                  <a:pt x="f2568" y="f144"/>
                  <a:pt x="f2567" y="f476"/>
                  <a:pt x="f2566" y="f168"/>
                </a:cubicBezTo>
                <a:close/>
                <a:moveTo>
                  <a:pt x="f2569" y="f2570"/>
                </a:moveTo>
                <a:cubicBezTo>
                  <a:pt x="f2571" y="f1020"/>
                  <a:pt x="f2572" y="f1879"/>
                  <a:pt x="f2573" y="f2574"/>
                </a:cubicBezTo>
                <a:cubicBezTo>
                  <a:pt x="f2572" y="f1879"/>
                  <a:pt x="f2571" y="f1020"/>
                  <a:pt x="f2569" y="f2570"/>
                </a:cubicBezTo>
                <a:close/>
                <a:moveTo>
                  <a:pt x="f2573" y="f2574"/>
                </a:moveTo>
                <a:cubicBezTo>
                  <a:pt x="f2575" y="f1150"/>
                  <a:pt x="f2576" y="f1173"/>
                  <a:pt x="f2577" y="f1299"/>
                </a:cubicBezTo>
                <a:cubicBezTo>
                  <a:pt x="f2576" y="f1173"/>
                  <a:pt x="f2575" y="f1150"/>
                  <a:pt x="f2573" y="f2574"/>
                </a:cubicBezTo>
                <a:close/>
                <a:moveTo>
                  <a:pt x="f2577" y="f1299"/>
                </a:moveTo>
                <a:cubicBezTo>
                  <a:pt x="f2578" y="f2152"/>
                  <a:pt x="f2579" y="f1924"/>
                  <a:pt x="f2580" y="f252"/>
                </a:cubicBezTo>
                <a:cubicBezTo>
                  <a:pt x="f2579" y="f1924"/>
                  <a:pt x="f2578" y="f2152"/>
                  <a:pt x="f2577" y="f1299"/>
                </a:cubicBezTo>
                <a:close/>
                <a:moveTo>
                  <a:pt x="f2580" y="f252"/>
                </a:moveTo>
                <a:cubicBezTo>
                  <a:pt x="f2581" y="f27"/>
                  <a:pt x="f2582" y="f840"/>
                  <a:pt x="f2583" y="f2010"/>
                </a:cubicBezTo>
                <a:cubicBezTo>
                  <a:pt x="f2582" y="f840"/>
                  <a:pt x="f2581" y="f27"/>
                  <a:pt x="f2580" y="f252"/>
                </a:cubicBezTo>
                <a:close/>
                <a:moveTo>
                  <a:pt x="f2583" y="f2010"/>
                </a:moveTo>
                <a:cubicBezTo>
                  <a:pt x="f2584" y="f2216"/>
                  <a:pt x="f2585" y="f621"/>
                  <a:pt x="f2586" y="f2127"/>
                </a:cubicBezTo>
                <a:cubicBezTo>
                  <a:pt x="f2585" y="f621"/>
                  <a:pt x="f2584" y="f2216"/>
                  <a:pt x="f2583" y="f2010"/>
                </a:cubicBezTo>
                <a:close/>
                <a:moveTo>
                  <a:pt x="f2586" y="f2127"/>
                </a:moveTo>
                <a:cubicBezTo>
                  <a:pt x="f2587" y="f2588"/>
                  <a:pt x="f2589" y="f222"/>
                  <a:pt x="f2590" y="f2591"/>
                </a:cubicBezTo>
                <a:cubicBezTo>
                  <a:pt x="f2589" y="f222"/>
                  <a:pt x="f2587" y="f2588"/>
                  <a:pt x="f2586" y="f2127"/>
                </a:cubicBezTo>
                <a:close/>
                <a:moveTo>
                  <a:pt x="f2590" y="f2591"/>
                </a:moveTo>
                <a:cubicBezTo>
                  <a:pt x="f2592" y="f219"/>
                  <a:pt x="f2593" y="f855"/>
                  <a:pt x="f2594" y="f791"/>
                </a:cubicBezTo>
                <a:cubicBezTo>
                  <a:pt x="f2593" y="f855"/>
                  <a:pt x="f2592" y="f219"/>
                  <a:pt x="f2590" y="f2591"/>
                </a:cubicBezTo>
                <a:close/>
                <a:moveTo>
                  <a:pt x="f2594" y="f791"/>
                </a:moveTo>
                <a:cubicBezTo>
                  <a:pt x="f2595" y="f1217"/>
                  <a:pt x="f2596" y="f33"/>
                  <a:pt x="f2597" y="f2598"/>
                </a:cubicBezTo>
                <a:cubicBezTo>
                  <a:pt x="f2596" y="f33"/>
                  <a:pt x="f2595" y="f1217"/>
                  <a:pt x="f2594" y="f791"/>
                </a:cubicBezTo>
                <a:close/>
                <a:moveTo>
                  <a:pt x="f2597" y="f2598"/>
                </a:moveTo>
                <a:cubicBezTo>
                  <a:pt x="f2599" y="f1484"/>
                  <a:pt x="f2600" y="f1361"/>
                  <a:pt x="f2601" y="f2340"/>
                </a:cubicBezTo>
                <a:cubicBezTo>
                  <a:pt x="f2600" y="f1361"/>
                  <a:pt x="f2599" y="f1484"/>
                  <a:pt x="f2597" y="f2598"/>
                </a:cubicBezTo>
                <a:close/>
                <a:moveTo>
                  <a:pt x="f2601" y="f2340"/>
                </a:moveTo>
                <a:cubicBezTo>
                  <a:pt x="f2602" y="f2603"/>
                  <a:pt x="f2604" y="f1217"/>
                  <a:pt x="f2605" y="f1488"/>
                </a:cubicBezTo>
                <a:cubicBezTo>
                  <a:pt x="f2604" y="f1217"/>
                  <a:pt x="f2602" y="f2603"/>
                  <a:pt x="f2601" y="f2340"/>
                </a:cubicBezTo>
                <a:close/>
                <a:moveTo>
                  <a:pt x="f2605" y="f1488"/>
                </a:moveTo>
                <a:cubicBezTo>
                  <a:pt x="f2606" y="f1422"/>
                  <a:pt x="f2607" y="f1422"/>
                  <a:pt x="f2608" y="f2609"/>
                </a:cubicBezTo>
                <a:cubicBezTo>
                  <a:pt x="f2607" y="f1422"/>
                  <a:pt x="f2606" y="f1422"/>
                  <a:pt x="f2605" y="f1488"/>
                </a:cubicBezTo>
                <a:close/>
                <a:moveTo>
                  <a:pt x="f2608" y="f2609"/>
                </a:moveTo>
                <a:cubicBezTo>
                  <a:pt x="f2610" y="f1422"/>
                  <a:pt x="f2611" y="f2612"/>
                  <a:pt x="f2613" y="f2614"/>
                </a:cubicBezTo>
                <a:cubicBezTo>
                  <a:pt x="f2611" y="f2612"/>
                  <a:pt x="f2610" y="f1422"/>
                  <a:pt x="f2608" y="f2609"/>
                </a:cubicBezTo>
                <a:close/>
                <a:moveTo>
                  <a:pt x="f2613" y="f2614"/>
                </a:moveTo>
                <a:cubicBezTo>
                  <a:pt x="f2615" y="f1686"/>
                  <a:pt x="f2616" y="f861"/>
                  <a:pt x="f2617" y="f221"/>
                </a:cubicBezTo>
                <a:cubicBezTo>
                  <a:pt x="f2616" y="f861"/>
                  <a:pt x="f2615" y="f1686"/>
                  <a:pt x="f2613" y="f2614"/>
                </a:cubicBezTo>
                <a:close/>
                <a:moveTo>
                  <a:pt x="f2617" y="f221"/>
                </a:moveTo>
                <a:cubicBezTo>
                  <a:pt x="f2618" y="f1221"/>
                  <a:pt x="f2619" y="f858"/>
                  <a:pt x="f2620" y="f1709"/>
                </a:cubicBezTo>
                <a:cubicBezTo>
                  <a:pt x="f2619" y="f858"/>
                  <a:pt x="f2618" y="f1221"/>
                  <a:pt x="f2617" y="f221"/>
                </a:cubicBezTo>
                <a:close/>
                <a:moveTo>
                  <a:pt x="f2620" y="f1709"/>
                </a:moveTo>
                <a:cubicBezTo>
                  <a:pt x="f2621" y="f2622"/>
                  <a:pt x="f2623" y="f940"/>
                  <a:pt x="f2624" y="f721"/>
                </a:cubicBezTo>
                <a:cubicBezTo>
                  <a:pt x="f2623" y="f940"/>
                  <a:pt x="f2621" y="f2622"/>
                  <a:pt x="f2620" y="f1709"/>
                </a:cubicBezTo>
                <a:close/>
                <a:moveTo>
                  <a:pt x="f2624" y="f721"/>
                </a:moveTo>
                <a:cubicBezTo>
                  <a:pt x="f2625" y="f1699"/>
                  <a:pt x="f2626" y="f1367"/>
                  <a:pt x="f2627" y="f2263"/>
                </a:cubicBezTo>
                <a:cubicBezTo>
                  <a:pt x="f2626" y="f1367"/>
                  <a:pt x="f2625" y="f1699"/>
                  <a:pt x="f2624" y="f721"/>
                </a:cubicBezTo>
                <a:close/>
                <a:moveTo>
                  <a:pt x="f2627" y="f2263"/>
                </a:moveTo>
                <a:cubicBezTo>
                  <a:pt x="f2628" y="f1391"/>
                  <a:pt x="f2629" y="f795"/>
                  <a:pt x="f2630" y="f202"/>
                </a:cubicBezTo>
                <a:cubicBezTo>
                  <a:pt x="f2629" y="f795"/>
                  <a:pt x="f2628" y="f1391"/>
                  <a:pt x="f2627" y="f2263"/>
                </a:cubicBezTo>
                <a:close/>
                <a:moveTo>
                  <a:pt x="f2630" y="f202"/>
                </a:moveTo>
                <a:cubicBezTo>
                  <a:pt x="f2631" y="f1365"/>
                  <a:pt x="f2632" y="f795"/>
                  <a:pt x="f2633" y="f234"/>
                </a:cubicBezTo>
                <a:cubicBezTo>
                  <a:pt x="f2632" y="f795"/>
                  <a:pt x="f2631" y="f1365"/>
                  <a:pt x="f2630" y="f202"/>
                </a:cubicBezTo>
                <a:close/>
                <a:moveTo>
                  <a:pt x="f2633" y="f234"/>
                </a:moveTo>
                <a:cubicBezTo>
                  <a:pt x="f2634" y="f588"/>
                  <a:pt x="f2635" y="f1917"/>
                  <a:pt x="f2636" y="f2637"/>
                </a:cubicBezTo>
                <a:cubicBezTo>
                  <a:pt x="f2635" y="f1917"/>
                  <a:pt x="f2634" y="f588"/>
                  <a:pt x="f2633" y="f234"/>
                </a:cubicBezTo>
                <a:close/>
                <a:moveTo>
                  <a:pt x="f2636" y="f2637"/>
                </a:moveTo>
                <a:cubicBezTo>
                  <a:pt x="f2638" y="f252"/>
                  <a:pt x="f2639" y="f1894"/>
                  <a:pt x="f2640" y="f2068"/>
                </a:cubicBezTo>
                <a:cubicBezTo>
                  <a:pt x="f2639" y="f1894"/>
                  <a:pt x="f2638" y="f252"/>
                  <a:pt x="f2636" y="f2637"/>
                </a:cubicBezTo>
                <a:close/>
                <a:moveTo>
                  <a:pt x="f2640" y="f2068"/>
                </a:moveTo>
                <a:cubicBezTo>
                  <a:pt x="f2641" y="f1271"/>
                  <a:pt x="f2642" y="f2071"/>
                  <a:pt x="f2643" y="f797"/>
                </a:cubicBezTo>
                <a:cubicBezTo>
                  <a:pt x="f2642" y="f2071"/>
                  <a:pt x="f2641" y="f1271"/>
                  <a:pt x="f2640" y="f2068"/>
                </a:cubicBezTo>
                <a:close/>
                <a:moveTo>
                  <a:pt x="f2643" y="f797"/>
                </a:moveTo>
                <a:cubicBezTo>
                  <a:pt x="f2644" y="f624"/>
                  <a:pt x="f2645" y="f25"/>
                  <a:pt x="f2646" y="f7"/>
                </a:cubicBezTo>
                <a:cubicBezTo>
                  <a:pt x="f2645" y="f25"/>
                  <a:pt x="f2644" y="f624"/>
                  <a:pt x="f2643" y="f797"/>
                </a:cubicBezTo>
                <a:close/>
              </a:path>
            </a:pathLst>
          </a:custGeom>
          <a:noFill/>
          <a:ln w="27360">
            <a:solidFill>
              <a:srgbClr val="FF0000"/>
            </a:solidFill>
            <a:prstDash val="solid"/>
            <a:miter/>
          </a:ln>
        </p:spPr>
        <p:txBody>
          <a:bodyPr vert="horz" wrap="none" lIns="81646" tIns="42456" rIns="81646" bIns="42456" anchor="ctr" anchorCtr="0" compatLnSpc="0">
            <a:noAutofit/>
          </a:bodyPr>
          <a:lstStyle/>
          <a:p>
            <a:pPr defTabSz="829544" hangingPunct="0"/>
            <a:endParaRPr lang="en-US" sz="1633">
              <a:solidFill>
                <a:prstClr val="black"/>
              </a:solidFill>
              <a:latin typeface="Arial" pitchFamily="18"/>
              <a:ea typeface="Droid Sans" pitchFamily="2"/>
              <a:cs typeface="Lohit Hindi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355424-4C76-BEE3-9892-2EEF35A65902}"/>
              </a:ext>
            </a:extLst>
          </p:cNvPr>
          <p:cNvSpPr/>
          <p:nvPr/>
        </p:nvSpPr>
        <p:spPr>
          <a:xfrm>
            <a:off x="3302431" y="1284461"/>
            <a:ext cx="7156794" cy="366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58459" rIns="81646" bIns="40823" anchor="t" anchorCtr="0" compatLnSpc="0">
            <a:noAutofit/>
          </a:bodyPr>
          <a:lstStyle/>
          <a:p>
            <a:pPr defTabSz="829544" hangingPunct="0">
              <a:lnSpc>
                <a:spcPct val="93000"/>
              </a:lnSpc>
            </a:pPr>
            <a:r>
              <a:rPr lang="en-US" sz="1996" b="1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MULTIFRACTAL DETRENDED FLUCTUATION ANALYSIS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77C92A-76D4-50CF-8A5F-4FD13E30FD8A}"/>
              </a:ext>
            </a:extLst>
          </p:cNvPr>
          <p:cNvGrpSpPr/>
          <p:nvPr/>
        </p:nvGrpSpPr>
        <p:grpSpPr>
          <a:xfrm>
            <a:off x="2102557" y="2145668"/>
            <a:ext cx="2947760" cy="933380"/>
            <a:chOff x="638280" y="2365200"/>
            <a:chExt cx="3249360" cy="1028879"/>
          </a:xfrm>
        </p:grpSpPr>
        <p:sp>
          <p:nvSpPr>
            <p:cNvPr id="5" name="Straight Connector 4">
              <a:extLst>
                <a:ext uri="{FF2B5EF4-FFF2-40B4-BE49-F238E27FC236}">
                  <a16:creationId xmlns:a16="http://schemas.microsoft.com/office/drawing/2014/main" id="{61B73041-484D-C32D-6387-D28AD2858FFE}"/>
                </a:ext>
              </a:extLst>
            </p:cNvPr>
            <p:cNvSpPr/>
            <p:nvPr/>
          </p:nvSpPr>
          <p:spPr>
            <a:xfrm>
              <a:off x="638280" y="2741760"/>
              <a:ext cx="430200" cy="13320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E5CE0976-407F-ABA4-77B2-B44C2F833B05}"/>
                </a:ext>
              </a:extLst>
            </p:cNvPr>
            <p:cNvSpPr/>
            <p:nvPr/>
          </p:nvSpPr>
          <p:spPr>
            <a:xfrm>
              <a:off x="1073160" y="2879640"/>
              <a:ext cx="430200" cy="21600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13AEEC9F-17EE-127F-FCA0-E51A0EDA94A7}"/>
                </a:ext>
              </a:extLst>
            </p:cNvPr>
            <p:cNvSpPr/>
            <p:nvPr/>
          </p:nvSpPr>
          <p:spPr>
            <a:xfrm flipV="1">
              <a:off x="1508040" y="2901600"/>
              <a:ext cx="470160" cy="198359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B6443E3F-18A4-7AF8-39F6-0FB0123428AD}"/>
                </a:ext>
              </a:extLst>
            </p:cNvPr>
            <p:cNvSpPr/>
            <p:nvPr/>
          </p:nvSpPr>
          <p:spPr>
            <a:xfrm flipV="1">
              <a:off x="1984319" y="2460600"/>
              <a:ext cx="430201" cy="41760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041FE55A-80AF-8BBC-3563-4BE263C431D7}"/>
                </a:ext>
              </a:extLst>
            </p:cNvPr>
            <p:cNvSpPr/>
            <p:nvPr/>
          </p:nvSpPr>
          <p:spPr>
            <a:xfrm>
              <a:off x="2433600" y="2365200"/>
              <a:ext cx="469800" cy="79380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04E9B5C3-9F5B-204F-914B-BDFB61BD24E2}"/>
                </a:ext>
              </a:extLst>
            </p:cNvPr>
            <p:cNvSpPr/>
            <p:nvPr/>
          </p:nvSpPr>
          <p:spPr>
            <a:xfrm>
              <a:off x="2948040" y="3127320"/>
              <a:ext cx="496800" cy="7776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FFABA39A-E1C7-F0D0-6056-1B7B7DA1C65C}"/>
                </a:ext>
              </a:extLst>
            </p:cNvPr>
            <p:cNvSpPr/>
            <p:nvPr/>
          </p:nvSpPr>
          <p:spPr>
            <a:xfrm>
              <a:off x="1066680" y="2879640"/>
              <a:ext cx="1800" cy="4906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0C05AC58-2BBC-4287-8664-EE337874921C}"/>
                </a:ext>
              </a:extLst>
            </p:cNvPr>
            <p:cNvSpPr/>
            <p:nvPr/>
          </p:nvSpPr>
          <p:spPr>
            <a:xfrm>
              <a:off x="1522440" y="3146399"/>
              <a:ext cx="0" cy="23328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E96D747F-8F74-3566-AC6D-5A8596AF9574}"/>
                </a:ext>
              </a:extLst>
            </p:cNvPr>
            <p:cNvSpPr/>
            <p:nvPr/>
          </p:nvSpPr>
          <p:spPr>
            <a:xfrm flipH="1">
              <a:off x="1972800" y="2879640"/>
              <a:ext cx="11160" cy="4906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0CC8991E-2EA0-79CD-E450-EE90D58BF200}"/>
                </a:ext>
              </a:extLst>
            </p:cNvPr>
            <p:cNvSpPr/>
            <p:nvPr/>
          </p:nvSpPr>
          <p:spPr>
            <a:xfrm>
              <a:off x="2441520" y="2409839"/>
              <a:ext cx="0" cy="93168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E7174E0C-BF2C-78E8-4945-10ABA544890B}"/>
                </a:ext>
              </a:extLst>
            </p:cNvPr>
            <p:cNvSpPr/>
            <p:nvPr/>
          </p:nvSpPr>
          <p:spPr>
            <a:xfrm>
              <a:off x="2921039" y="3209760"/>
              <a:ext cx="0" cy="1605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721C05C1-0F39-761F-ECDE-C7655A3D7A3B}"/>
                </a:ext>
              </a:extLst>
            </p:cNvPr>
            <p:cNvSpPr/>
            <p:nvPr/>
          </p:nvSpPr>
          <p:spPr>
            <a:xfrm>
              <a:off x="3451320" y="3260880"/>
              <a:ext cx="0" cy="13319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ADB4EEB3-E6FC-E02B-E8A1-64E324FDEFD2}"/>
                </a:ext>
              </a:extLst>
            </p:cNvPr>
            <p:cNvSpPr/>
            <p:nvPr/>
          </p:nvSpPr>
          <p:spPr>
            <a:xfrm flipV="1">
              <a:off x="3463920" y="3163679"/>
              <a:ext cx="423720" cy="114121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A81C3F-66EA-65C3-954F-80BF38898D11}"/>
              </a:ext>
            </a:extLst>
          </p:cNvPr>
          <p:cNvGrpSpPr/>
          <p:nvPr/>
        </p:nvGrpSpPr>
        <p:grpSpPr>
          <a:xfrm>
            <a:off x="1993150" y="2101251"/>
            <a:ext cx="3014057" cy="998045"/>
            <a:chOff x="517680" y="2316240"/>
            <a:chExt cx="3322440" cy="1100160"/>
          </a:xfrm>
        </p:grpSpPr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1606687F-F99F-2896-432F-9539CB591A04}"/>
                </a:ext>
              </a:extLst>
            </p:cNvPr>
            <p:cNvSpPr/>
            <p:nvPr/>
          </p:nvSpPr>
          <p:spPr>
            <a:xfrm flipV="1">
              <a:off x="517680" y="2577599"/>
              <a:ext cx="290520" cy="273241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0F51A69B-48C4-7A85-94C3-0B86E8ABD5B1}"/>
                </a:ext>
              </a:extLst>
            </p:cNvPr>
            <p:cNvSpPr/>
            <p:nvPr/>
          </p:nvSpPr>
          <p:spPr>
            <a:xfrm>
              <a:off x="825480" y="2643120"/>
              <a:ext cx="276120" cy="26352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2F86B75A-68BE-2847-C269-03AE83AB98AB}"/>
                </a:ext>
              </a:extLst>
            </p:cNvPr>
            <p:cNvSpPr/>
            <p:nvPr/>
          </p:nvSpPr>
          <p:spPr>
            <a:xfrm>
              <a:off x="1106640" y="2852640"/>
              <a:ext cx="290520" cy="23364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4E3E97F7-5F30-1091-863D-D8819CD0C3F0}"/>
                </a:ext>
              </a:extLst>
            </p:cNvPr>
            <p:cNvSpPr/>
            <p:nvPr/>
          </p:nvSpPr>
          <p:spPr>
            <a:xfrm flipV="1">
              <a:off x="1401840" y="2936880"/>
              <a:ext cx="290520" cy="18432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ED33593A-2994-5B8E-1C3C-D5E9A275E445}"/>
                </a:ext>
              </a:extLst>
            </p:cNvPr>
            <p:cNvSpPr/>
            <p:nvPr/>
          </p:nvSpPr>
          <p:spPr>
            <a:xfrm flipV="1">
              <a:off x="1731960" y="2755439"/>
              <a:ext cx="290519" cy="243001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A81974D7-2170-E241-CEE7-029198A47C1E}"/>
                </a:ext>
              </a:extLst>
            </p:cNvPr>
            <p:cNvSpPr/>
            <p:nvPr/>
          </p:nvSpPr>
          <p:spPr>
            <a:xfrm flipV="1">
              <a:off x="2033640" y="2518920"/>
              <a:ext cx="247680" cy="24300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52B2EE6D-DF38-E2E6-4162-E9D59EF7387A}"/>
                </a:ext>
              </a:extLst>
            </p:cNvPr>
            <p:cNvSpPr/>
            <p:nvPr/>
          </p:nvSpPr>
          <p:spPr>
            <a:xfrm>
              <a:off x="2328840" y="2316240"/>
              <a:ext cx="290520" cy="41256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6" name="Straight Connector 25">
              <a:extLst>
                <a:ext uri="{FF2B5EF4-FFF2-40B4-BE49-F238E27FC236}">
                  <a16:creationId xmlns:a16="http://schemas.microsoft.com/office/drawing/2014/main" id="{008C1D13-69D1-EB96-6F40-B7F8045DA7E6}"/>
                </a:ext>
              </a:extLst>
            </p:cNvPr>
            <p:cNvSpPr/>
            <p:nvPr/>
          </p:nvSpPr>
          <p:spPr>
            <a:xfrm>
              <a:off x="2665440" y="2733840"/>
              <a:ext cx="247680" cy="412559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B26686A6-BA9F-6333-105D-F82F437CB4D0}"/>
                </a:ext>
              </a:extLst>
            </p:cNvPr>
            <p:cNvSpPr/>
            <p:nvPr/>
          </p:nvSpPr>
          <p:spPr>
            <a:xfrm flipV="1">
              <a:off x="2932200" y="3027240"/>
              <a:ext cx="290520" cy="15408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E7488681-DACE-26E6-E12D-F5F18876B530}"/>
                </a:ext>
              </a:extLst>
            </p:cNvPr>
            <p:cNvSpPr/>
            <p:nvPr/>
          </p:nvSpPr>
          <p:spPr>
            <a:xfrm>
              <a:off x="3255839" y="3062160"/>
              <a:ext cx="247680" cy="20484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29" name="Straight Connector 28">
              <a:extLst>
                <a:ext uri="{FF2B5EF4-FFF2-40B4-BE49-F238E27FC236}">
                  <a16:creationId xmlns:a16="http://schemas.microsoft.com/office/drawing/2014/main" id="{92270063-AE02-4D72-5976-C77D04BDA836}"/>
                </a:ext>
              </a:extLst>
            </p:cNvPr>
            <p:cNvSpPr/>
            <p:nvPr/>
          </p:nvSpPr>
          <p:spPr>
            <a:xfrm flipV="1">
              <a:off x="3508199" y="3176640"/>
              <a:ext cx="331921" cy="9360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0" name="Straight Connector 29">
              <a:extLst>
                <a:ext uri="{FF2B5EF4-FFF2-40B4-BE49-F238E27FC236}">
                  <a16:creationId xmlns:a16="http://schemas.microsoft.com/office/drawing/2014/main" id="{1108E94E-AB6B-BB3B-517F-3B1DA4EFECF7}"/>
                </a:ext>
              </a:extLst>
            </p:cNvPr>
            <p:cNvSpPr/>
            <p:nvPr/>
          </p:nvSpPr>
          <p:spPr>
            <a:xfrm>
              <a:off x="812880" y="2664000"/>
              <a:ext cx="9360" cy="7426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1" name="Straight Connector 30">
              <a:extLst>
                <a:ext uri="{FF2B5EF4-FFF2-40B4-BE49-F238E27FC236}">
                  <a16:creationId xmlns:a16="http://schemas.microsoft.com/office/drawing/2014/main" id="{78CC8DD2-0E18-AE38-E81B-59A3ED828F8B}"/>
                </a:ext>
              </a:extLst>
            </p:cNvPr>
            <p:cNvSpPr/>
            <p:nvPr/>
          </p:nvSpPr>
          <p:spPr>
            <a:xfrm>
              <a:off x="1106640" y="2882879"/>
              <a:ext cx="9360" cy="51768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2" name="Straight Connector 31">
              <a:extLst>
                <a:ext uri="{FF2B5EF4-FFF2-40B4-BE49-F238E27FC236}">
                  <a16:creationId xmlns:a16="http://schemas.microsoft.com/office/drawing/2014/main" id="{DD33B294-9186-4DFD-EF90-6F90CB61420B}"/>
                </a:ext>
              </a:extLst>
            </p:cNvPr>
            <p:cNvSpPr/>
            <p:nvPr/>
          </p:nvSpPr>
          <p:spPr>
            <a:xfrm>
              <a:off x="1407959" y="3092400"/>
              <a:ext cx="0" cy="2937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943569AD-CB0B-CC4A-62AF-FE41FAD9608F}"/>
                </a:ext>
              </a:extLst>
            </p:cNvPr>
            <p:cNvSpPr/>
            <p:nvPr/>
          </p:nvSpPr>
          <p:spPr>
            <a:xfrm>
              <a:off x="1717560" y="2971800"/>
              <a:ext cx="0" cy="41292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4" name="Straight Connector 33">
              <a:extLst>
                <a:ext uri="{FF2B5EF4-FFF2-40B4-BE49-F238E27FC236}">
                  <a16:creationId xmlns:a16="http://schemas.microsoft.com/office/drawing/2014/main" id="{E766332D-5645-E446-735D-AA78E040372B}"/>
                </a:ext>
              </a:extLst>
            </p:cNvPr>
            <p:cNvSpPr/>
            <p:nvPr/>
          </p:nvSpPr>
          <p:spPr>
            <a:xfrm flipH="1">
              <a:off x="2022119" y="2822400"/>
              <a:ext cx="11161" cy="5781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5" name="Straight Connector 34">
              <a:extLst>
                <a:ext uri="{FF2B5EF4-FFF2-40B4-BE49-F238E27FC236}">
                  <a16:creationId xmlns:a16="http://schemas.microsoft.com/office/drawing/2014/main" id="{7526A18B-D4E9-F914-2C03-E5D02C2C25D4}"/>
                </a:ext>
              </a:extLst>
            </p:cNvPr>
            <p:cNvSpPr/>
            <p:nvPr/>
          </p:nvSpPr>
          <p:spPr>
            <a:xfrm>
              <a:off x="2328840" y="2523960"/>
              <a:ext cx="1440" cy="8766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6" name="Straight Connector 35">
              <a:extLst>
                <a:ext uri="{FF2B5EF4-FFF2-40B4-BE49-F238E27FC236}">
                  <a16:creationId xmlns:a16="http://schemas.microsoft.com/office/drawing/2014/main" id="{BBA51036-B819-4828-3EA1-F9EF6050FBB6}"/>
                </a:ext>
              </a:extLst>
            </p:cNvPr>
            <p:cNvSpPr/>
            <p:nvPr/>
          </p:nvSpPr>
          <p:spPr>
            <a:xfrm>
              <a:off x="2622600" y="2733840"/>
              <a:ext cx="9360" cy="6634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7" name="Straight Connector 36">
              <a:extLst>
                <a:ext uri="{FF2B5EF4-FFF2-40B4-BE49-F238E27FC236}">
                  <a16:creationId xmlns:a16="http://schemas.microsoft.com/office/drawing/2014/main" id="{2C8A0AFB-C589-4091-4FA0-31420279E58C}"/>
                </a:ext>
              </a:extLst>
            </p:cNvPr>
            <p:cNvSpPr/>
            <p:nvPr/>
          </p:nvSpPr>
          <p:spPr>
            <a:xfrm>
              <a:off x="2932200" y="3182759"/>
              <a:ext cx="0" cy="20484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id="{704E01F4-8E85-3DD3-B1FB-4EB828C54725}"/>
                </a:ext>
              </a:extLst>
            </p:cNvPr>
            <p:cNvSpPr/>
            <p:nvPr/>
          </p:nvSpPr>
          <p:spPr>
            <a:xfrm>
              <a:off x="3233880" y="3033720"/>
              <a:ext cx="0" cy="3538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39" name="Straight Connector 38">
              <a:extLst>
                <a:ext uri="{FF2B5EF4-FFF2-40B4-BE49-F238E27FC236}">
                  <a16:creationId xmlns:a16="http://schemas.microsoft.com/office/drawing/2014/main" id="{4D397397-1511-2F08-326F-3D1E3DD0801D}"/>
                </a:ext>
              </a:extLst>
            </p:cNvPr>
            <p:cNvSpPr/>
            <p:nvPr/>
          </p:nvSpPr>
          <p:spPr>
            <a:xfrm>
              <a:off x="3522600" y="3271679"/>
              <a:ext cx="0" cy="14472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40" name="Straight Connector 39">
              <a:extLst>
                <a:ext uri="{FF2B5EF4-FFF2-40B4-BE49-F238E27FC236}">
                  <a16:creationId xmlns:a16="http://schemas.microsoft.com/office/drawing/2014/main" id="{C4FE1F24-D89C-31B8-92B9-540BB29D16F9}"/>
                </a:ext>
              </a:extLst>
            </p:cNvPr>
            <p:cNvSpPr/>
            <p:nvPr/>
          </p:nvSpPr>
          <p:spPr>
            <a:xfrm>
              <a:off x="3838680" y="3241800"/>
              <a:ext cx="0" cy="1443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77D8831-C897-1F54-EF94-9ADD2F043892}"/>
              </a:ext>
            </a:extLst>
          </p:cNvPr>
          <p:cNvSpPr/>
          <p:nvPr/>
        </p:nvSpPr>
        <p:spPr>
          <a:xfrm>
            <a:off x="4105832" y="2027770"/>
            <a:ext cx="2301121" cy="5976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55193" rIns="81646" bIns="40823" anchor="t" anchorCtr="0" compatLnSpc="0">
            <a:noAutofit/>
          </a:bodyPr>
          <a:lstStyle/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Fit trend over</a:t>
            </a:r>
          </a:p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various time scales </a:t>
            </a:r>
            <a:r>
              <a:rPr lang="en-US" sz="1996" b="1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(s)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8299D02-E6F2-69BE-57EA-264E9DC2B692}"/>
              </a:ext>
            </a:extLst>
          </p:cNvPr>
          <p:cNvSpPr/>
          <p:nvPr/>
        </p:nvSpPr>
        <p:spPr>
          <a:xfrm>
            <a:off x="1142722" y="1650563"/>
            <a:ext cx="4769781" cy="3755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55193" rIns="81646" bIns="40823" anchor="t" anchorCtr="0" compatLnSpc="0">
            <a:noAutofit/>
          </a:bodyPr>
          <a:lstStyle/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       Euclidean distances in head displacement </a:t>
            </a:r>
            <a:r>
              <a:rPr lang="en-US" sz="1633" b="1">
                <a:solidFill>
                  <a:srgbClr val="FF0000"/>
                </a:solidFill>
                <a:latin typeface="Arial" pitchFamily="18"/>
                <a:ea typeface="Droid Sans" pitchFamily="2"/>
                <a:cs typeface="Lohit Hindi" pitchFamily="2"/>
              </a:rPr>
              <a:t>(</a:t>
            </a:r>
            <a:r>
              <a:rPr lang="en-US" sz="1996" b="1">
                <a:solidFill>
                  <a:srgbClr val="FF0000"/>
                </a:solidFill>
                <a:latin typeface="Arial" pitchFamily="18"/>
                <a:ea typeface="Droid Sans" pitchFamily="2"/>
                <a:cs typeface="Lohit Hindi" pitchFamily="2"/>
              </a:rPr>
              <a:t>x</a:t>
            </a:r>
            <a:r>
              <a:rPr lang="en-US" sz="1633" b="1">
                <a:solidFill>
                  <a:srgbClr val="FF0000"/>
                </a:solidFill>
                <a:latin typeface="Arial" pitchFamily="18"/>
                <a:ea typeface="Droid Sans" pitchFamily="2"/>
                <a:cs typeface="Lohit Hindi" pitchFamily="2"/>
              </a:rPr>
              <a:t>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F183BC-A9BB-347F-A463-71A742E33CF4}"/>
              </a:ext>
            </a:extLst>
          </p:cNvPr>
          <p:cNvGrpSpPr/>
          <p:nvPr/>
        </p:nvGrpSpPr>
        <p:grpSpPr>
          <a:xfrm>
            <a:off x="1645990" y="2131297"/>
            <a:ext cx="3359911" cy="1340960"/>
            <a:chOff x="135000" y="2349360"/>
            <a:chExt cx="3703680" cy="1478160"/>
          </a:xfrm>
        </p:grpSpPr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76414F7E-9468-4827-E50C-1F9197A94C89}"/>
                </a:ext>
              </a:extLst>
            </p:cNvPr>
            <p:cNvSpPr/>
            <p:nvPr/>
          </p:nvSpPr>
          <p:spPr>
            <a:xfrm>
              <a:off x="542880" y="3390840"/>
              <a:ext cx="3295800" cy="791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615E6D3A-D115-1D42-6078-83B70A77E635}"/>
                </a:ext>
              </a:extLst>
            </p:cNvPr>
            <p:cNvSpPr/>
            <p:nvPr/>
          </p:nvSpPr>
          <p:spPr>
            <a:xfrm flipV="1">
              <a:off x="546120" y="2389320"/>
              <a:ext cx="1440" cy="10015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FD33D05-4C2A-B2C9-1343-3C09D1A488B8}"/>
                </a:ext>
              </a:extLst>
            </p:cNvPr>
            <p:cNvSpPr/>
            <p:nvPr/>
          </p:nvSpPr>
          <p:spPr>
            <a:xfrm>
              <a:off x="554040" y="2349360"/>
              <a:ext cx="3270240" cy="9637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668"/>
                <a:gd name="f8" fmla="val 1046"/>
                <a:gd name="f9" fmla="val 24"/>
                <a:gd name="f10" fmla="val 696"/>
                <a:gd name="f11" fmla="val 12"/>
                <a:gd name="f12" fmla="val 708"/>
                <a:gd name="f13" fmla="val 720"/>
                <a:gd name="f14" fmla="val 648"/>
                <a:gd name="f15" fmla="val 48"/>
                <a:gd name="f16" fmla="val 576"/>
                <a:gd name="f17" fmla="val 125"/>
                <a:gd name="f18" fmla="val 274"/>
                <a:gd name="f19" fmla="val 168"/>
                <a:gd name="f20" fmla="val 264"/>
                <a:gd name="f21" fmla="val 211"/>
                <a:gd name="f22" fmla="val 254"/>
                <a:gd name="f23" fmla="val 241"/>
                <a:gd name="f24" fmla="val 543"/>
                <a:gd name="f25" fmla="val 281"/>
                <a:gd name="f26" fmla="val 590"/>
                <a:gd name="f27" fmla="val 321"/>
                <a:gd name="f28" fmla="val 637"/>
                <a:gd name="f29" fmla="val 367"/>
                <a:gd name="f30" fmla="val 524"/>
                <a:gd name="f31" fmla="val 410"/>
                <a:gd name="f32" fmla="val 544"/>
                <a:gd name="f33" fmla="val 453"/>
                <a:gd name="f34" fmla="val 564"/>
                <a:gd name="f35" fmla="val 507"/>
                <a:gd name="f36" fmla="val 686"/>
                <a:gd name="f37" fmla="val 539"/>
                <a:gd name="f38" fmla="val 711"/>
                <a:gd name="f39" fmla="val 571"/>
                <a:gd name="f40" fmla="val 736"/>
                <a:gd name="f41" fmla="val 566"/>
                <a:gd name="f42" fmla="val 666"/>
                <a:gd name="f43" fmla="val 600"/>
                <a:gd name="f44" fmla="val 634"/>
                <a:gd name="f45" fmla="val 726"/>
                <a:gd name="f46" fmla="val 710"/>
                <a:gd name="f47" fmla="val 889"/>
                <a:gd name="f48" fmla="val 744"/>
                <a:gd name="f49" fmla="val 888"/>
                <a:gd name="f50" fmla="val 778"/>
                <a:gd name="f51" fmla="val 887"/>
                <a:gd name="f52" fmla="val 774"/>
                <a:gd name="f53" fmla="val 718"/>
                <a:gd name="f54" fmla="val 804"/>
                <a:gd name="f55" fmla="val 688"/>
                <a:gd name="f56" fmla="val 834"/>
                <a:gd name="f57" fmla="val 658"/>
                <a:gd name="f58" fmla="val 925"/>
                <a:gd name="f59" fmla="val 963"/>
                <a:gd name="f60" fmla="val 997"/>
                <a:gd name="f61" fmla="val 625"/>
                <a:gd name="f62" fmla="val 1032"/>
                <a:gd name="f63" fmla="val 1067"/>
                <a:gd name="f64" fmla="val 575"/>
                <a:gd name="f65" fmla="val 1105"/>
                <a:gd name="f66" fmla="val 1137"/>
                <a:gd name="f67" fmla="val 560"/>
                <a:gd name="f68" fmla="val 1169"/>
                <a:gd name="f69" fmla="val 520"/>
                <a:gd name="f70" fmla="val 1192"/>
                <a:gd name="f71" fmla="val 396"/>
                <a:gd name="f72" fmla="val 1224"/>
                <a:gd name="f73" fmla="val 1256"/>
                <a:gd name="f74" fmla="val 324"/>
                <a:gd name="f75" fmla="val 1279"/>
                <a:gd name="f76" fmla="val 403"/>
                <a:gd name="f77" fmla="val 1327"/>
                <a:gd name="f78" fmla="val 347"/>
                <a:gd name="f79" fmla="val 1375"/>
                <a:gd name="f80" fmla="val 291"/>
                <a:gd name="f81" fmla="val 1460"/>
                <a:gd name="f82" fmla="val 1512"/>
                <a:gd name="f83" fmla="val 1564"/>
                <a:gd name="f84" fmla="val 1598"/>
                <a:gd name="f85" fmla="val 407"/>
                <a:gd name="f86" fmla="val 1637"/>
                <a:gd name="f87" fmla="val 491"/>
                <a:gd name="f88" fmla="val 1676"/>
                <a:gd name="f89" fmla="val 1702"/>
                <a:gd name="f90" fmla="val 452"/>
                <a:gd name="f91" fmla="val 1744"/>
                <a:gd name="f92" fmla="val 529"/>
                <a:gd name="f93" fmla="val 1786"/>
                <a:gd name="f94" fmla="val 606"/>
                <a:gd name="f95" fmla="val 1840"/>
                <a:gd name="f96" fmla="val 922"/>
                <a:gd name="f97" fmla="val 1888"/>
                <a:gd name="f98" fmla="val 954"/>
                <a:gd name="f99" fmla="val 1936"/>
                <a:gd name="f100" fmla="val 986"/>
                <a:gd name="f101" fmla="val 1985"/>
                <a:gd name="f102" fmla="val 728"/>
                <a:gd name="f103" fmla="val 2032"/>
                <a:gd name="f104" fmla="val 719"/>
                <a:gd name="f105" fmla="val 2079"/>
                <a:gd name="f106" fmla="val 2129"/>
                <a:gd name="f107" fmla="val 859"/>
                <a:gd name="f108" fmla="val 2168"/>
                <a:gd name="f109" fmla="val 901"/>
                <a:gd name="f110" fmla="val 2207"/>
                <a:gd name="f111" fmla="val 943"/>
                <a:gd name="f112" fmla="val 2220"/>
                <a:gd name="f113" fmla="val 948"/>
                <a:gd name="f114" fmla="val 2267"/>
                <a:gd name="f115" fmla="val 969"/>
                <a:gd name="f116" fmla="val 2314"/>
                <a:gd name="f117" fmla="val 990"/>
                <a:gd name="f118" fmla="val 2396"/>
                <a:gd name="f119" fmla="val 2448"/>
                <a:gd name="f120" fmla="val 1029"/>
                <a:gd name="f121" fmla="val 2500"/>
                <a:gd name="f122" fmla="val 1012"/>
                <a:gd name="f123" fmla="val 2540"/>
                <a:gd name="f124" fmla="val 2577"/>
                <a:gd name="f125" fmla="val 870"/>
                <a:gd name="f126" fmla="val 2614"/>
                <a:gd name="f127" fmla="val 851"/>
                <a:gd name="f128" fmla="val 2649"/>
                <a:gd name="f129" fmla="val 906"/>
                <a:gd name="f130" fmla="val 916"/>
                <a:gd name="f131" fmla="+- 0 0 0"/>
                <a:gd name="f132" fmla="*/ f4 1 2668"/>
                <a:gd name="f133" fmla="*/ f5 1 1046"/>
                <a:gd name="f134" fmla="*/ f131 f0 1"/>
                <a:gd name="f135" fmla="*/ 0 f132 1"/>
                <a:gd name="f136" fmla="*/ 2668 f132 1"/>
                <a:gd name="f137" fmla="*/ 1046 f133 1"/>
                <a:gd name="f138" fmla="*/ 0 f133 1"/>
                <a:gd name="f139" fmla="*/ 24 f132 1"/>
                <a:gd name="f140" fmla="*/ 696 f133 1"/>
                <a:gd name="f141" fmla="*/ f134 1 f3"/>
                <a:gd name="f142" fmla="*/ 648 f133 1"/>
                <a:gd name="f143" fmla="*/ 168 f132 1"/>
                <a:gd name="f144" fmla="*/ 264 f133 1"/>
                <a:gd name="f145" fmla="*/ 281 f132 1"/>
                <a:gd name="f146" fmla="*/ 590 f133 1"/>
                <a:gd name="f147" fmla="*/ 410 f132 1"/>
                <a:gd name="f148" fmla="*/ 544 f133 1"/>
                <a:gd name="f149" fmla="*/ 539 f132 1"/>
                <a:gd name="f150" fmla="*/ 711 f133 1"/>
                <a:gd name="f151" fmla="*/ 600 f132 1"/>
                <a:gd name="f152" fmla="*/ 744 f132 1"/>
                <a:gd name="f153" fmla="*/ 888 f133 1"/>
                <a:gd name="f154" fmla="*/ 804 f132 1"/>
                <a:gd name="f155" fmla="*/ 688 f133 1"/>
                <a:gd name="f156" fmla="*/ 925 f132 1"/>
                <a:gd name="f157" fmla="*/ 1032 f132 1"/>
                <a:gd name="f158" fmla="*/ 600 f133 1"/>
                <a:gd name="f159" fmla="*/ 1137 f132 1"/>
                <a:gd name="f160" fmla="*/ 560 f133 1"/>
                <a:gd name="f161" fmla="*/ 1224 f132 1"/>
                <a:gd name="f162" fmla="*/ 360 f133 1"/>
                <a:gd name="f163" fmla="*/ 1327 f132 1"/>
                <a:gd name="f164" fmla="*/ 347 f133 1"/>
                <a:gd name="f165" fmla="*/ 1512 f132 1"/>
                <a:gd name="f166" fmla="*/ 24 f133 1"/>
                <a:gd name="f167" fmla="*/ 1637 f132 1"/>
                <a:gd name="f168" fmla="*/ 491 f133 1"/>
                <a:gd name="f169" fmla="*/ 1744 f132 1"/>
                <a:gd name="f170" fmla="*/ 529 f133 1"/>
                <a:gd name="f171" fmla="*/ 1888 f132 1"/>
                <a:gd name="f172" fmla="*/ 954 f133 1"/>
                <a:gd name="f173" fmla="*/ 2032 f132 1"/>
                <a:gd name="f174" fmla="*/ 719 f133 1"/>
                <a:gd name="f175" fmla="*/ 2168 f132 1"/>
                <a:gd name="f176" fmla="*/ 901 f133 1"/>
                <a:gd name="f177" fmla="*/ 2267 f132 1"/>
                <a:gd name="f178" fmla="*/ 969 f133 1"/>
                <a:gd name="f179" fmla="*/ 2448 f132 1"/>
                <a:gd name="f180" fmla="*/ 1029 f133 1"/>
                <a:gd name="f181" fmla="*/ 2577 f132 1"/>
                <a:gd name="f182" fmla="*/ 870 f133 1"/>
                <a:gd name="f183" fmla="*/ 916 f133 1"/>
                <a:gd name="f184" fmla="+- f141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4">
                  <a:pos x="f139" y="f140"/>
                </a:cxn>
                <a:cxn ang="f184">
                  <a:pos x="f139" y="f142"/>
                </a:cxn>
                <a:cxn ang="f184">
                  <a:pos x="f143" y="f144"/>
                </a:cxn>
                <a:cxn ang="f184">
                  <a:pos x="f145" y="f146"/>
                </a:cxn>
                <a:cxn ang="f184">
                  <a:pos x="f147" y="f148"/>
                </a:cxn>
                <a:cxn ang="f184">
                  <a:pos x="f149" y="f150"/>
                </a:cxn>
                <a:cxn ang="f184">
                  <a:pos x="f151" y="f140"/>
                </a:cxn>
                <a:cxn ang="f184">
                  <a:pos x="f152" y="f153"/>
                </a:cxn>
                <a:cxn ang="f184">
                  <a:pos x="f154" y="f155"/>
                </a:cxn>
                <a:cxn ang="f184">
                  <a:pos x="f156" y="f150"/>
                </a:cxn>
                <a:cxn ang="f184">
                  <a:pos x="f157" y="f158"/>
                </a:cxn>
                <a:cxn ang="f184">
                  <a:pos x="f159" y="f160"/>
                </a:cxn>
                <a:cxn ang="f184">
                  <a:pos x="f161" y="f162"/>
                </a:cxn>
                <a:cxn ang="f184">
                  <a:pos x="f163" y="f164"/>
                </a:cxn>
                <a:cxn ang="f184">
                  <a:pos x="f165" y="f166"/>
                </a:cxn>
                <a:cxn ang="f184">
                  <a:pos x="f167" y="f168"/>
                </a:cxn>
                <a:cxn ang="f184">
                  <a:pos x="f169" y="f170"/>
                </a:cxn>
                <a:cxn ang="f184">
                  <a:pos x="f171" y="f172"/>
                </a:cxn>
                <a:cxn ang="f184">
                  <a:pos x="f173" y="f174"/>
                </a:cxn>
                <a:cxn ang="f184">
                  <a:pos x="f175" y="f176"/>
                </a:cxn>
                <a:cxn ang="f184">
                  <a:pos x="f177" y="f178"/>
                </a:cxn>
                <a:cxn ang="f184">
                  <a:pos x="f179" y="f180"/>
                </a:cxn>
                <a:cxn ang="f184">
                  <a:pos x="f181" y="f182"/>
                </a:cxn>
                <a:cxn ang="f184">
                  <a:pos x="f136" y="f183"/>
                </a:cxn>
              </a:cxnLst>
              <a:rect l="f135" t="f138" r="f136" b="f137"/>
              <a:pathLst>
                <a:path w="2668" h="1046">
                  <a:moveTo>
                    <a:pt x="f9" y="f10"/>
                  </a:moveTo>
                  <a:cubicBezTo>
                    <a:pt x="f11" y="f12"/>
                    <a:pt x="f6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10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1" y="f45"/>
                    <a:pt x="f58" y="f38"/>
                  </a:cubicBezTo>
                  <a:cubicBezTo>
                    <a:pt x="f59" y="f10"/>
                    <a:pt x="f60" y="f61"/>
                    <a:pt x="f62" y="f43"/>
                  </a:cubicBezTo>
                  <a:cubicBezTo>
                    <a:pt x="f63" y="f64"/>
                    <a:pt x="f65" y="f43"/>
                    <a:pt x="f66" y="f67"/>
                  </a:cubicBezTo>
                  <a:cubicBezTo>
                    <a:pt x="f68" y="f69"/>
                    <a:pt x="f70" y="f71"/>
                    <a:pt x="f72" y="f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6"/>
                    <a:pt x="f82" y="f9"/>
                  </a:cubicBezTo>
                  <a:cubicBezTo>
                    <a:pt x="f83" y="f15"/>
                    <a:pt x="f84" y="f85"/>
                    <a:pt x="f86" y="f87"/>
                  </a:cubicBezTo>
                  <a:cubicBezTo>
                    <a:pt x="f88" y="f64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46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8"/>
                    <a:pt x="f119" y="f120"/>
                  </a:cubicBezTo>
                  <a:cubicBezTo>
                    <a:pt x="f121" y="f122"/>
                    <a:pt x="f123" y="f47"/>
                    <a:pt x="f124" y="f125"/>
                  </a:cubicBezTo>
                  <a:cubicBezTo>
                    <a:pt x="f126" y="f127"/>
                    <a:pt x="f128" y="f129"/>
                    <a:pt x="f7" y="f130"/>
                  </a:cubicBezTo>
                </a:path>
              </a:pathLst>
            </a:custGeom>
            <a:noFill/>
            <a:ln w="3816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877A1EE-DC7E-7214-4E91-AB3595018195}"/>
                </a:ext>
              </a:extLst>
            </p:cNvPr>
            <p:cNvSpPr/>
            <p:nvPr/>
          </p:nvSpPr>
          <p:spPr>
            <a:xfrm>
              <a:off x="135000" y="2928959"/>
              <a:ext cx="338040" cy="414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58459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996" b="1">
                  <a:solidFill>
                    <a:srgbClr val="FF0000"/>
                  </a:solidFill>
                  <a:latin typeface="Arial" pitchFamily="18"/>
                  <a:ea typeface="Droid Sans" pitchFamily="2"/>
                  <a:cs typeface="Lohit Hindi" pitchFamily="2"/>
                </a:rPr>
                <a:t>x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AAAE59-A23D-4679-DFCD-2BDC97F838E6}"/>
                </a:ext>
              </a:extLst>
            </p:cNvPr>
            <p:cNvSpPr/>
            <p:nvPr/>
          </p:nvSpPr>
          <p:spPr>
            <a:xfrm>
              <a:off x="1666800" y="3481560"/>
              <a:ext cx="1355760" cy="345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55193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633">
                  <a:solidFill>
                    <a:srgbClr val="000000"/>
                  </a:solidFill>
                  <a:latin typeface="Arial" pitchFamily="18"/>
                  <a:ea typeface="Droid Sans" pitchFamily="2"/>
                  <a:cs typeface="Lohit Hindi" pitchFamily="2"/>
                </a:rPr>
                <a:t>sample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3A3B76-8373-CBAA-F508-AC3355EADCAC}"/>
              </a:ext>
            </a:extLst>
          </p:cNvPr>
          <p:cNvGrpSpPr/>
          <p:nvPr/>
        </p:nvGrpSpPr>
        <p:grpSpPr>
          <a:xfrm>
            <a:off x="6264562" y="1671792"/>
            <a:ext cx="2208043" cy="1915097"/>
            <a:chOff x="5226120" y="1842840"/>
            <a:chExt cx="2433959" cy="211104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E32382-B98B-4F8C-9CB1-DD555227903A}"/>
                </a:ext>
              </a:extLst>
            </p:cNvPr>
            <p:cNvSpPr/>
            <p:nvPr/>
          </p:nvSpPr>
          <p:spPr>
            <a:xfrm>
              <a:off x="5609880" y="1842840"/>
              <a:ext cx="2050199" cy="349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55193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452">
                  <a:solidFill>
                    <a:srgbClr val="000000"/>
                  </a:solidFill>
                  <a:latin typeface="Arial" pitchFamily="18"/>
                  <a:ea typeface="Droid Sans" pitchFamily="2"/>
                  <a:cs typeface="Lohit Hindi" pitchFamily="2"/>
                </a:rPr>
                <a:t>Plot average</a:t>
              </a:r>
            </a:p>
            <a:p>
              <a:pPr defTabSz="829544" hangingPunct="0">
                <a:lnSpc>
                  <a:spcPct val="93000"/>
                </a:lnSpc>
              </a:pPr>
              <a:r>
                <a:rPr lang="en-US" sz="1452" b="1">
                  <a:solidFill>
                    <a:srgbClr val="008000"/>
                  </a:solidFill>
                  <a:latin typeface="Arial" pitchFamily="18"/>
                  <a:ea typeface="Droid Sans" pitchFamily="2"/>
                  <a:cs typeface="Lohit Hindi" pitchFamily="2"/>
                </a:rPr>
                <a:t>fluctuation</a:t>
              </a:r>
              <a:r>
                <a:rPr lang="en-US" sz="1452">
                  <a:solidFill>
                    <a:srgbClr val="008000"/>
                  </a:solidFill>
                  <a:latin typeface="Arial" pitchFamily="18"/>
                  <a:ea typeface="Droid Sans" pitchFamily="2"/>
                  <a:cs typeface="Lohit Hindi" pitchFamily="2"/>
                </a:rPr>
                <a:t> </a:t>
              </a:r>
              <a:r>
                <a:rPr lang="en-US" sz="1452" b="1">
                  <a:solidFill>
                    <a:srgbClr val="008000"/>
                  </a:solidFill>
                  <a:latin typeface="Arial" pitchFamily="18"/>
                  <a:ea typeface="Droid Sans" pitchFamily="2"/>
                  <a:cs typeface="Lohit Hindi" pitchFamily="2"/>
                </a:rPr>
                <a:t>F(s)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CD4AA1-88B6-0CE2-9878-E9644332E6F6}"/>
                </a:ext>
              </a:extLst>
            </p:cNvPr>
            <p:cNvGrpSpPr/>
            <p:nvPr/>
          </p:nvGrpSpPr>
          <p:grpSpPr>
            <a:xfrm>
              <a:off x="5226120" y="2530080"/>
              <a:ext cx="1882079" cy="1423800"/>
              <a:chOff x="5226120" y="2530080"/>
              <a:chExt cx="1882079" cy="1423800"/>
            </a:xfrm>
          </p:grpSpPr>
          <p:sp>
            <p:nvSpPr>
              <p:cNvPr id="52" name="Straight Connector 51">
                <a:extLst>
                  <a:ext uri="{FF2B5EF4-FFF2-40B4-BE49-F238E27FC236}">
                    <a16:creationId xmlns:a16="http://schemas.microsoft.com/office/drawing/2014/main" id="{03E23519-F2EC-F8CE-9727-61ACB8175E7D}"/>
                  </a:ext>
                </a:extLst>
              </p:cNvPr>
              <p:cNvSpPr/>
              <p:nvPr/>
            </p:nvSpPr>
            <p:spPr>
              <a:xfrm>
                <a:off x="5864400" y="3645719"/>
                <a:ext cx="1243799" cy="7560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prstDash val="solid"/>
                <a:miter/>
                <a:tailEnd type="arrow"/>
              </a:ln>
            </p:spPr>
            <p:txBody>
              <a:bodyPr vert="horz" wrap="square" lIns="81646" tIns="42456" rIns="81646" bIns="42456" anchor="t" anchorCtr="0" compatLnSpc="0">
                <a:noAutofit/>
              </a:bodyPr>
              <a:lstStyle/>
              <a:p>
                <a:pPr defTabSz="829544" hangingPunct="0"/>
                <a:endParaRPr lang="en-US" sz="1633">
                  <a:solidFill>
                    <a:prstClr val="black"/>
                  </a:solidFill>
                  <a:latin typeface="Arial" pitchFamily="18"/>
                  <a:ea typeface="Droid Sans" pitchFamily="2"/>
                  <a:cs typeface="Lohit Hindi" pitchFamily="2"/>
                </a:endParaRPr>
              </a:p>
            </p:txBody>
          </p:sp>
          <p:sp>
            <p:nvSpPr>
              <p:cNvPr id="53" name="Straight Connector 52">
                <a:extLst>
                  <a:ext uri="{FF2B5EF4-FFF2-40B4-BE49-F238E27FC236}">
                    <a16:creationId xmlns:a16="http://schemas.microsoft.com/office/drawing/2014/main" id="{55EB5F9B-3A6F-E1D7-0CA1-3861F7DA58E8}"/>
                  </a:ext>
                </a:extLst>
              </p:cNvPr>
              <p:cNvSpPr/>
              <p:nvPr/>
            </p:nvSpPr>
            <p:spPr>
              <a:xfrm flipV="1">
                <a:off x="5864400" y="2565360"/>
                <a:ext cx="0" cy="1089000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prstDash val="solid"/>
                <a:miter/>
                <a:tailEnd type="arrow"/>
              </a:ln>
            </p:spPr>
            <p:txBody>
              <a:bodyPr vert="horz" wrap="square" lIns="81646" tIns="42456" rIns="81646" bIns="42456" anchor="t" anchorCtr="0" compatLnSpc="0">
                <a:noAutofit/>
              </a:bodyPr>
              <a:lstStyle/>
              <a:p>
                <a:pPr defTabSz="829544" hangingPunct="0"/>
                <a:endParaRPr lang="en-US" sz="1633">
                  <a:solidFill>
                    <a:prstClr val="black"/>
                  </a:solidFill>
                  <a:latin typeface="Arial" pitchFamily="18"/>
                  <a:ea typeface="Droid Sans" pitchFamily="2"/>
                  <a:cs typeface="Lohit Hindi" pitchFamily="2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D2E73FD-C5D4-3D2B-7685-678B03A0F3D6}"/>
                  </a:ext>
                </a:extLst>
              </p:cNvPr>
              <p:cNvSpPr/>
              <p:nvPr/>
            </p:nvSpPr>
            <p:spPr>
              <a:xfrm>
                <a:off x="5877720" y="2530080"/>
                <a:ext cx="983519" cy="107568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689"/>
                  <a:gd name="f8" fmla="val 1554"/>
                  <a:gd name="f9" fmla="val 1539"/>
                  <a:gd name="f10" fmla="val 64"/>
                  <a:gd name="f11" fmla="val 1534"/>
                  <a:gd name="f12" fmla="val 219"/>
                  <a:gd name="f13" fmla="val 387"/>
                  <a:gd name="f14" fmla="val 1509"/>
                  <a:gd name="f15" fmla="val 555"/>
                  <a:gd name="f16" fmla="val 1464"/>
                  <a:gd name="f17" fmla="val 845"/>
                  <a:gd name="f18" fmla="val 1371"/>
                  <a:gd name="f19" fmla="val 1008"/>
                  <a:gd name="f20" fmla="val 1266"/>
                  <a:gd name="f21" fmla="val 1171"/>
                  <a:gd name="f22" fmla="val 1161"/>
                  <a:gd name="f23" fmla="val 1259"/>
                  <a:gd name="f24" fmla="val 1055"/>
                  <a:gd name="f25" fmla="val 1364"/>
                  <a:gd name="f26" fmla="val 880"/>
                  <a:gd name="f27" fmla="val 1469"/>
                  <a:gd name="f28" fmla="val 705"/>
                  <a:gd name="f29" fmla="val 1585"/>
                  <a:gd name="f30" fmla="val 1637"/>
                  <a:gd name="f31" fmla="val 213"/>
                  <a:gd name="f32" fmla="val 66"/>
                  <a:gd name="f33" fmla="val 1667"/>
                  <a:gd name="f34" fmla="val 44"/>
                  <a:gd name="f35" fmla="val 1675"/>
                  <a:gd name="f36" fmla="+- 0 0 0"/>
                  <a:gd name="f37" fmla="*/ f4 1 1689"/>
                  <a:gd name="f38" fmla="*/ f5 1 1554"/>
                  <a:gd name="f39" fmla="*/ f36 f0 1"/>
                  <a:gd name="f40" fmla="*/ 0 f37 1"/>
                  <a:gd name="f41" fmla="*/ 1689 f37 1"/>
                  <a:gd name="f42" fmla="*/ 1554 f38 1"/>
                  <a:gd name="f43" fmla="*/ 0 f38 1"/>
                  <a:gd name="f44" fmla="*/ 1539 f38 1"/>
                  <a:gd name="f45" fmla="*/ f39 1 f3"/>
                  <a:gd name="f46" fmla="*/ 387 f37 1"/>
                  <a:gd name="f47" fmla="*/ 1509 f38 1"/>
                  <a:gd name="f48" fmla="*/ 1008 f37 1"/>
                  <a:gd name="f49" fmla="*/ 1266 f38 1"/>
                  <a:gd name="f50" fmla="*/ 1364 f37 1"/>
                  <a:gd name="f51" fmla="*/ 880 f38 1"/>
                  <a:gd name="f52" fmla="*/ 1637 f37 1"/>
                  <a:gd name="f53" fmla="*/ 213 f38 1"/>
                  <a:gd name="f54" fmla="*/ 1675 f37 1"/>
                  <a:gd name="f55" fmla="+- f45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40" y="f44"/>
                  </a:cxn>
                  <a:cxn ang="f55">
                    <a:pos x="f46" y="f47"/>
                  </a:cxn>
                  <a:cxn ang="f55">
                    <a:pos x="f48" y="f49"/>
                  </a:cxn>
                  <a:cxn ang="f55">
                    <a:pos x="f50" y="f51"/>
                  </a:cxn>
                  <a:cxn ang="f55">
                    <a:pos x="f52" y="f53"/>
                  </a:cxn>
                  <a:cxn ang="f55">
                    <a:pos x="f54" y="f43"/>
                  </a:cxn>
                </a:cxnLst>
                <a:rect l="f40" t="f43" r="f41" b="f42"/>
                <a:pathLst>
                  <a:path w="1689" h="1554">
                    <a:moveTo>
                      <a:pt x="f6" y="f9"/>
                    </a:moveTo>
                    <a:cubicBezTo>
                      <a:pt x="f10" y="f11"/>
                      <a:pt x="f12" y="f8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2"/>
                      <a:pt x="f30" y="f31"/>
                    </a:cubicBezTo>
                    <a:cubicBezTo>
                      <a:pt x="f7" y="f32"/>
                      <a:pt x="f33" y="f34"/>
                      <a:pt x="f35" y="f6"/>
                    </a:cubicBezTo>
                  </a:path>
                </a:pathLst>
              </a:custGeom>
              <a:noFill/>
              <a:ln w="2736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81646" tIns="42456" rIns="81646" bIns="42456" anchor="ctr" anchorCtr="0" compatLnSpc="0">
                <a:noAutofit/>
              </a:bodyPr>
              <a:lstStyle/>
              <a:p>
                <a:pPr defTabSz="829544" hangingPunct="0"/>
                <a:endParaRPr lang="en-US" sz="1633">
                  <a:solidFill>
                    <a:prstClr val="black"/>
                  </a:solidFill>
                  <a:latin typeface="Arial" pitchFamily="18"/>
                  <a:ea typeface="Droid Sans" pitchFamily="2"/>
                  <a:cs typeface="Lohit Hindi" pitchFamily="2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CB7C945-0098-A050-3FB5-69DD6DB0A076}"/>
                  </a:ext>
                </a:extLst>
              </p:cNvPr>
              <p:cNvSpPr/>
              <p:nvPr/>
            </p:nvSpPr>
            <p:spPr>
              <a:xfrm>
                <a:off x="5226120" y="2991240"/>
                <a:ext cx="833039" cy="577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81646" tIns="56826" rIns="81646" bIns="40823" anchor="t" anchorCtr="0" compatLnSpc="0">
                <a:noAutofit/>
              </a:bodyPr>
              <a:lstStyle/>
              <a:p>
                <a:pPr defTabSz="829544" hangingPunct="0">
                  <a:lnSpc>
                    <a:spcPct val="93000"/>
                  </a:lnSpc>
                </a:pPr>
                <a:r>
                  <a:rPr lang="en-US" sz="1452" b="1">
                    <a:solidFill>
                      <a:srgbClr val="008000"/>
                    </a:solidFill>
                    <a:latin typeface="Arial" pitchFamily="18"/>
                    <a:ea typeface="Droid Sans" pitchFamily="2"/>
                    <a:cs typeface="Lohit Hindi" pitchFamily="2"/>
                  </a:rPr>
                  <a:t>F(s)</a:t>
                </a: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C3B0FDA-3865-1E3A-D805-AE6C1688F7AE}"/>
                  </a:ext>
                </a:extLst>
              </p:cNvPr>
              <p:cNvSpPr/>
              <p:nvPr/>
            </p:nvSpPr>
            <p:spPr>
              <a:xfrm>
                <a:off x="6392520" y="3605760"/>
                <a:ext cx="191880" cy="3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81646" tIns="56826" rIns="81646" bIns="40823" anchor="t" anchorCtr="0" compatLnSpc="0">
                <a:noAutofit/>
              </a:bodyPr>
              <a:lstStyle/>
              <a:p>
                <a:pPr defTabSz="829544" hangingPunct="0">
                  <a:lnSpc>
                    <a:spcPct val="93000"/>
                  </a:lnSpc>
                </a:pPr>
                <a:r>
                  <a:rPr lang="en-US" sz="1814" b="1">
                    <a:solidFill>
                      <a:srgbClr val="008000"/>
                    </a:solidFill>
                    <a:latin typeface="Arial" pitchFamily="18"/>
                    <a:ea typeface="Droid Sans" pitchFamily="2"/>
                    <a:cs typeface="Lohit Hindi" pitchFamily="2"/>
                  </a:rPr>
                  <a:t>s</a:t>
                </a:r>
              </a:p>
            </p:txBody>
          </p:sp>
        </p:grp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6D430F9-EAB0-B561-1CFC-F11BEC3C1FD7}"/>
              </a:ext>
            </a:extLst>
          </p:cNvPr>
          <p:cNvSpPr/>
          <p:nvPr/>
        </p:nvSpPr>
        <p:spPr>
          <a:xfrm>
            <a:off x="1634233" y="3724708"/>
            <a:ext cx="3500995" cy="21717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55193" rIns="81646" bIns="40823" anchor="t" anchorCtr="0" compatLnSpc="0">
            <a:noAutofit/>
          </a:bodyPr>
          <a:lstStyle/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Multifractals: Scalar </a:t>
            </a:r>
            <a:r>
              <a:rPr lang="en-US" sz="1633" b="1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q</a:t>
            </a:r>
          </a:p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Small </a:t>
            </a:r>
            <a:r>
              <a:rPr lang="en-US" sz="1633" b="1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q</a:t>
            </a: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 values give more weight to small fluctuations, large </a:t>
            </a:r>
            <a:r>
              <a:rPr lang="en-US" sz="1633" b="1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q</a:t>
            </a:r>
            <a:r>
              <a:rPr lang="en-US" sz="1633">
                <a:solidFill>
                  <a:srgbClr val="000000"/>
                </a:solidFill>
                <a:latin typeface="Arial" pitchFamily="18"/>
                <a:ea typeface="Droid Sans" pitchFamily="2"/>
                <a:cs typeface="Lohit Hindi" pitchFamily="2"/>
              </a:rPr>
              <a:t> favor large fluctuations.</a:t>
            </a:r>
          </a:p>
          <a:p>
            <a:pPr defTabSz="829544" hangingPunct="0">
              <a:lnSpc>
                <a:spcPct val="93000"/>
              </a:lnSpc>
            </a:pPr>
            <a:endParaRPr lang="en-US" sz="1633">
              <a:solidFill>
                <a:srgbClr val="000000"/>
              </a:solidFill>
              <a:latin typeface="Arial" pitchFamily="18"/>
              <a:ea typeface="Droid Sans" pitchFamily="2"/>
              <a:cs typeface="Lohit Hindi" pitchFamily="2"/>
            </a:endParaRPr>
          </a:p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Legendre transformation of </a:t>
            </a:r>
            <a:r>
              <a:rPr lang="en-US" sz="1633" i="1"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H(q)</a:t>
            </a:r>
            <a:r>
              <a:rPr lang="en-US" sz="1633"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 yields a range of Holder exponents </a:t>
            </a:r>
            <a:r>
              <a:rPr lang="en-US" sz="1633" i="1"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α(q)</a:t>
            </a:r>
            <a:r>
              <a:rPr lang="en-US" sz="1633"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, whose range specifies the width of a multifractal spectrum.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5DB2C-7B4B-EBD0-C985-7A60B5135A13}"/>
              </a:ext>
            </a:extLst>
          </p:cNvPr>
          <p:cNvGrpSpPr/>
          <p:nvPr/>
        </p:nvGrpSpPr>
        <p:grpSpPr>
          <a:xfrm>
            <a:off x="5462142" y="4916091"/>
            <a:ext cx="2144686" cy="1757030"/>
            <a:chOff x="4341600" y="5419080"/>
            <a:chExt cx="2364119" cy="19368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DA628D0-EF88-17EE-5B5C-F1D70F70951A}"/>
                </a:ext>
              </a:extLst>
            </p:cNvPr>
            <p:cNvSpPr/>
            <p:nvPr/>
          </p:nvSpPr>
          <p:spPr>
            <a:xfrm>
              <a:off x="4850640" y="5699520"/>
              <a:ext cx="1116360" cy="254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55193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633">
                  <a:solidFill>
                    <a:srgbClr val="000000"/>
                  </a:solidFill>
                  <a:latin typeface="Arial" pitchFamily="18"/>
                  <a:ea typeface="Droid Sans" pitchFamily="2"/>
                  <a:cs typeface="Lohit Hindi" pitchFamily="2"/>
                </a:rPr>
                <a:t>MF spectrum</a:t>
              </a:r>
            </a:p>
          </p:txBody>
        </p:sp>
        <p:sp>
          <p:nvSpPr>
            <p:cNvPr id="60" name="Straight Connector 59">
              <a:extLst>
                <a:ext uri="{FF2B5EF4-FFF2-40B4-BE49-F238E27FC236}">
                  <a16:creationId xmlns:a16="http://schemas.microsoft.com/office/drawing/2014/main" id="{06DBA9E2-7D5C-FD25-D4AF-3BDC74B142C0}"/>
                </a:ext>
              </a:extLst>
            </p:cNvPr>
            <p:cNvSpPr/>
            <p:nvPr/>
          </p:nvSpPr>
          <p:spPr>
            <a:xfrm>
              <a:off x="4518360" y="5787360"/>
              <a:ext cx="11520" cy="15022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61" name="Straight Connector 60">
              <a:extLst>
                <a:ext uri="{FF2B5EF4-FFF2-40B4-BE49-F238E27FC236}">
                  <a16:creationId xmlns:a16="http://schemas.microsoft.com/office/drawing/2014/main" id="{C3FA105C-323D-CCCD-D953-C9F7DD9F804F}"/>
                </a:ext>
              </a:extLst>
            </p:cNvPr>
            <p:cNvSpPr/>
            <p:nvPr/>
          </p:nvSpPr>
          <p:spPr>
            <a:xfrm flipH="1">
              <a:off x="4525200" y="7289640"/>
              <a:ext cx="1709640" cy="10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EF4D09A-5D11-5A02-EA78-754C6A2CBC31}"/>
                </a:ext>
              </a:extLst>
            </p:cNvPr>
            <p:cNvSpPr/>
            <p:nvPr/>
          </p:nvSpPr>
          <p:spPr>
            <a:xfrm>
              <a:off x="4341600" y="5419080"/>
              <a:ext cx="385920" cy="255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55193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633">
                  <a:solidFill>
                    <a:srgbClr val="000000"/>
                  </a:solidFill>
                  <a:latin typeface="Arial" pitchFamily="18"/>
                  <a:ea typeface="Droid Sans" pitchFamily="2"/>
                  <a:cs typeface="Lohit Hindi" pitchFamily="2"/>
                </a:rPr>
                <a:t>f(q)</a:t>
              </a: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FDEC46-9FF6-2151-FE62-156522D3FE5F}"/>
                </a:ext>
              </a:extLst>
            </p:cNvPr>
            <p:cNvSpPr/>
            <p:nvPr/>
          </p:nvSpPr>
          <p:spPr>
            <a:xfrm>
              <a:off x="6269040" y="7100640"/>
              <a:ext cx="436679" cy="255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55193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633">
                  <a:solidFill>
                    <a:srgbClr val="000000"/>
                  </a:solidFill>
                  <a:latin typeface="Arial" pitchFamily="18"/>
                  <a:ea typeface="Arial" pitchFamily="18"/>
                  <a:cs typeface="Arial" pitchFamily="18"/>
                </a:rPr>
                <a:t>α(q)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75C1948-D33C-B95D-52B4-485196B37A1E}"/>
                </a:ext>
              </a:extLst>
            </p:cNvPr>
            <p:cNvSpPr/>
            <p:nvPr/>
          </p:nvSpPr>
          <p:spPr>
            <a:xfrm>
              <a:off x="4780440" y="5646960"/>
              <a:ext cx="1279080" cy="1502639"/>
            </a:xfrm>
            <a:custGeom>
              <a:avLst/>
              <a:gdLst>
                <a:gd name="f0" fmla="val 0"/>
                <a:gd name="f1" fmla="val 5661"/>
                <a:gd name="f2" fmla="val 1188"/>
                <a:gd name="f3" fmla="val 452"/>
                <a:gd name="f4" fmla="val 3587"/>
                <a:gd name="f5" fmla="val 482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822" h="5662">
                  <a:moveTo>
                    <a:pt x="f0" y="f1"/>
                  </a:moveTo>
                  <a:cubicBezTo>
                    <a:pt x="f2" y="f3"/>
                    <a:pt x="f4" y="f0"/>
                    <a:pt x="f5" y="f1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65" name="Straight Connector 64">
              <a:extLst>
                <a:ext uri="{FF2B5EF4-FFF2-40B4-BE49-F238E27FC236}">
                  <a16:creationId xmlns:a16="http://schemas.microsoft.com/office/drawing/2014/main" id="{81B17C78-9C2D-6E1B-65A2-34C15A6B6702}"/>
                </a:ext>
              </a:extLst>
            </p:cNvPr>
            <p:cNvSpPr/>
            <p:nvPr/>
          </p:nvSpPr>
          <p:spPr>
            <a:xfrm>
              <a:off x="4807440" y="7118999"/>
              <a:ext cx="1222920" cy="108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484C8F-A5D9-B5AF-3304-5989FBCB4B8D}"/>
              </a:ext>
            </a:extLst>
          </p:cNvPr>
          <p:cNvGrpSpPr/>
          <p:nvPr/>
        </p:nvGrpSpPr>
        <p:grpSpPr>
          <a:xfrm>
            <a:off x="8678681" y="4499042"/>
            <a:ext cx="1686814" cy="1938285"/>
            <a:chOff x="7887240" y="4959360"/>
            <a:chExt cx="1859400" cy="21366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E1C463C-87CF-6DBC-FBCD-9AC92D4554F2}"/>
                </a:ext>
              </a:extLst>
            </p:cNvPr>
            <p:cNvSpPr/>
            <p:nvPr/>
          </p:nvSpPr>
          <p:spPr>
            <a:xfrm>
              <a:off x="9218520" y="4959360"/>
              <a:ext cx="528120" cy="1500119"/>
            </a:xfrm>
            <a:custGeom>
              <a:avLst/>
              <a:gdLst>
                <a:gd name="f0" fmla="val 0"/>
                <a:gd name="f1" fmla="val 5537"/>
                <a:gd name="f2" fmla="val 292"/>
                <a:gd name="f3" fmla="val 338"/>
                <a:gd name="f4" fmla="val 1500"/>
                <a:gd name="f5" fmla="val 19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949" h="5538">
                  <a:moveTo>
                    <a:pt x="f0" y="f1"/>
                  </a:moveTo>
                  <a:cubicBezTo>
                    <a:pt x="f2" y="f3"/>
                    <a:pt x="f4" y="f0"/>
                    <a:pt x="f5" y="f1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68" name="Straight Connector 67">
              <a:extLst>
                <a:ext uri="{FF2B5EF4-FFF2-40B4-BE49-F238E27FC236}">
                  <a16:creationId xmlns:a16="http://schemas.microsoft.com/office/drawing/2014/main" id="{E9A4960C-7E87-D8B9-368F-EB101C3CA115}"/>
                </a:ext>
              </a:extLst>
            </p:cNvPr>
            <p:cNvSpPr/>
            <p:nvPr/>
          </p:nvSpPr>
          <p:spPr>
            <a:xfrm flipV="1">
              <a:off x="7917840" y="7038720"/>
              <a:ext cx="968760" cy="2628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D648B2-5A94-DE22-1CA5-09E2CFD1F495}"/>
                </a:ext>
              </a:extLst>
            </p:cNvPr>
            <p:cNvSpPr/>
            <p:nvPr/>
          </p:nvSpPr>
          <p:spPr>
            <a:xfrm>
              <a:off x="9014400" y="5026320"/>
              <a:ext cx="585000" cy="1500119"/>
            </a:xfrm>
            <a:custGeom>
              <a:avLst/>
              <a:gdLst>
                <a:gd name="f0" fmla="val 0"/>
                <a:gd name="f1" fmla="val 5537"/>
                <a:gd name="f2" fmla="val 292"/>
                <a:gd name="f3" fmla="val 338"/>
                <a:gd name="f4" fmla="val 1713"/>
                <a:gd name="f5" fmla="val 216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2" h="5538">
                  <a:moveTo>
                    <a:pt x="f0" y="f1"/>
                  </a:moveTo>
                  <a:cubicBezTo>
                    <a:pt x="f2" y="f3"/>
                    <a:pt x="f4" y="f0"/>
                    <a:pt x="f5" y="f1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00A8E4-AFC3-C57D-DACB-4C7561E1A183}"/>
                </a:ext>
              </a:extLst>
            </p:cNvPr>
            <p:cNvSpPr/>
            <p:nvPr/>
          </p:nvSpPr>
          <p:spPr>
            <a:xfrm>
              <a:off x="8799480" y="5107680"/>
              <a:ext cx="665280" cy="1500119"/>
            </a:xfrm>
            <a:custGeom>
              <a:avLst/>
              <a:gdLst>
                <a:gd name="f0" fmla="val 0"/>
                <a:gd name="f1" fmla="val 5537"/>
                <a:gd name="f2" fmla="val 292"/>
                <a:gd name="f3" fmla="val 338"/>
                <a:gd name="f4" fmla="val 2008"/>
                <a:gd name="f5" fmla="val 245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457" h="5538">
                  <a:moveTo>
                    <a:pt x="f0" y="f1"/>
                  </a:moveTo>
                  <a:cubicBezTo>
                    <a:pt x="f2" y="f3"/>
                    <a:pt x="f4" y="f0"/>
                    <a:pt x="f5" y="f1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CF51F0-3B7C-8668-6301-C40BBE65E782}"/>
                </a:ext>
              </a:extLst>
            </p:cNvPr>
            <p:cNvSpPr/>
            <p:nvPr/>
          </p:nvSpPr>
          <p:spPr>
            <a:xfrm>
              <a:off x="8633519" y="5188680"/>
              <a:ext cx="685440" cy="1500119"/>
            </a:xfrm>
            <a:custGeom>
              <a:avLst/>
              <a:gdLst>
                <a:gd name="f0" fmla="val 0"/>
                <a:gd name="f1" fmla="val 5512"/>
                <a:gd name="f2" fmla="val 292"/>
                <a:gd name="f3" fmla="val 313"/>
                <a:gd name="f4" fmla="val 2080"/>
                <a:gd name="f5" fmla="val 2528"/>
                <a:gd name="f6" fmla="val 55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29" h="5538">
                  <a:moveTo>
                    <a:pt x="f0" y="f1"/>
                  </a:moveTo>
                  <a:cubicBezTo>
                    <a:pt x="f2" y="f3"/>
                    <a:pt x="f4" y="f0"/>
                    <a:pt x="f5" y="f6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293C296-0CC9-96DF-EF26-924027C3ADB5}"/>
                </a:ext>
              </a:extLst>
            </p:cNvPr>
            <p:cNvSpPr/>
            <p:nvPr/>
          </p:nvSpPr>
          <p:spPr>
            <a:xfrm>
              <a:off x="8474400" y="5256720"/>
              <a:ext cx="734760" cy="1528920"/>
            </a:xfrm>
            <a:custGeom>
              <a:avLst/>
              <a:gdLst>
                <a:gd name="f0" fmla="val 0"/>
                <a:gd name="f1" fmla="val 5644"/>
                <a:gd name="f2" fmla="val 292"/>
                <a:gd name="f3" fmla="val 445"/>
                <a:gd name="f4" fmla="val 2261"/>
                <a:gd name="f5" fmla="val 2709"/>
                <a:gd name="f6" fmla="val 55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710" h="5645">
                  <a:moveTo>
                    <a:pt x="f0" y="f1"/>
                  </a:moveTo>
                  <a:cubicBezTo>
                    <a:pt x="f2" y="f3"/>
                    <a:pt x="f4" y="f0"/>
                    <a:pt x="f5" y="f6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8E0DCD3-93B9-3544-BF73-D46D793A5FFD}"/>
                </a:ext>
              </a:extLst>
            </p:cNvPr>
            <p:cNvSpPr/>
            <p:nvPr/>
          </p:nvSpPr>
          <p:spPr>
            <a:xfrm>
              <a:off x="8330040" y="5352480"/>
              <a:ext cx="756000" cy="1515600"/>
            </a:xfrm>
            <a:custGeom>
              <a:avLst/>
              <a:gdLst>
                <a:gd name="f0" fmla="val 0"/>
                <a:gd name="f1" fmla="val 5594"/>
                <a:gd name="f2" fmla="val 292"/>
                <a:gd name="f3" fmla="val 395"/>
                <a:gd name="f4" fmla="val 2343"/>
                <a:gd name="f5" fmla="val 2791"/>
                <a:gd name="f6" fmla="val 55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792" h="5595">
                  <a:moveTo>
                    <a:pt x="f0" y="f1"/>
                  </a:moveTo>
                  <a:cubicBezTo>
                    <a:pt x="f2" y="f3"/>
                    <a:pt x="f4" y="f0"/>
                    <a:pt x="f5" y="f6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460F31E-B788-BB1F-FC1B-6566D5439280}"/>
                </a:ext>
              </a:extLst>
            </p:cNvPr>
            <p:cNvSpPr/>
            <p:nvPr/>
          </p:nvSpPr>
          <p:spPr>
            <a:xfrm>
              <a:off x="8138880" y="5433480"/>
              <a:ext cx="848159" cy="1533600"/>
            </a:xfrm>
            <a:custGeom>
              <a:avLst/>
              <a:gdLst>
                <a:gd name="f0" fmla="val 0"/>
                <a:gd name="f1" fmla="val 5663"/>
                <a:gd name="f2" fmla="val 292"/>
                <a:gd name="f3" fmla="val 464"/>
                <a:gd name="f4" fmla="val 2681"/>
                <a:gd name="f5" fmla="val 3129"/>
                <a:gd name="f6" fmla="val 55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30" h="5664">
                  <a:moveTo>
                    <a:pt x="f0" y="f1"/>
                  </a:moveTo>
                  <a:cubicBezTo>
                    <a:pt x="f2" y="f3"/>
                    <a:pt x="f4" y="f0"/>
                    <a:pt x="f5" y="f6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7EFBA6-E884-5B22-6DD5-A2C1AF8A4C4F}"/>
                </a:ext>
              </a:extLst>
            </p:cNvPr>
            <p:cNvSpPr/>
            <p:nvPr/>
          </p:nvSpPr>
          <p:spPr>
            <a:xfrm>
              <a:off x="7887240" y="5572080"/>
              <a:ext cx="999359" cy="1523880"/>
            </a:xfrm>
            <a:custGeom>
              <a:avLst/>
              <a:gdLst>
                <a:gd name="f0" fmla="val 0"/>
                <a:gd name="f1" fmla="val 5627"/>
                <a:gd name="f2" fmla="val 292"/>
                <a:gd name="f3" fmla="val 428"/>
                <a:gd name="f4" fmla="val 3242"/>
                <a:gd name="f5" fmla="val 3690"/>
                <a:gd name="f6" fmla="val 55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91" h="5628">
                  <a:moveTo>
                    <a:pt x="f0" y="f1"/>
                  </a:moveTo>
                  <a:cubicBezTo>
                    <a:pt x="f2" y="f3"/>
                    <a:pt x="f4" y="f0"/>
                    <a:pt x="f5" y="f6"/>
                  </a:cubicBez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6" name="Straight Connector 75">
              <a:extLst>
                <a:ext uri="{FF2B5EF4-FFF2-40B4-BE49-F238E27FC236}">
                  <a16:creationId xmlns:a16="http://schemas.microsoft.com/office/drawing/2014/main" id="{E8D778EE-8834-E98A-8855-A3ED78480AAE}"/>
                </a:ext>
              </a:extLst>
            </p:cNvPr>
            <p:cNvSpPr/>
            <p:nvPr/>
          </p:nvSpPr>
          <p:spPr>
            <a:xfrm flipV="1">
              <a:off x="8138880" y="6920640"/>
              <a:ext cx="845640" cy="2880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7" name="Straight Connector 76">
              <a:extLst>
                <a:ext uri="{FF2B5EF4-FFF2-40B4-BE49-F238E27FC236}">
                  <a16:creationId xmlns:a16="http://schemas.microsoft.com/office/drawing/2014/main" id="{0572085B-DE2E-142E-9A68-2774537D288A}"/>
                </a:ext>
              </a:extLst>
            </p:cNvPr>
            <p:cNvSpPr/>
            <p:nvPr/>
          </p:nvSpPr>
          <p:spPr>
            <a:xfrm flipV="1">
              <a:off x="8330040" y="6830640"/>
              <a:ext cx="762840" cy="2880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8" name="Straight Connector 77">
              <a:extLst>
                <a:ext uri="{FF2B5EF4-FFF2-40B4-BE49-F238E27FC236}">
                  <a16:creationId xmlns:a16="http://schemas.microsoft.com/office/drawing/2014/main" id="{1F936EEB-A6BE-EA0F-635D-686908657245}"/>
                </a:ext>
              </a:extLst>
            </p:cNvPr>
            <p:cNvSpPr/>
            <p:nvPr/>
          </p:nvSpPr>
          <p:spPr>
            <a:xfrm flipV="1">
              <a:off x="8474400" y="6740999"/>
              <a:ext cx="726120" cy="2844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79" name="Straight Connector 78">
              <a:extLst>
                <a:ext uri="{FF2B5EF4-FFF2-40B4-BE49-F238E27FC236}">
                  <a16:creationId xmlns:a16="http://schemas.microsoft.com/office/drawing/2014/main" id="{4A0DAA3E-B75A-3C0A-52F8-FA48FA15A161}"/>
                </a:ext>
              </a:extLst>
            </p:cNvPr>
            <p:cNvSpPr/>
            <p:nvPr/>
          </p:nvSpPr>
          <p:spPr>
            <a:xfrm flipV="1">
              <a:off x="8633519" y="6678720"/>
              <a:ext cx="676081" cy="13319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80" name="Straight Connector 79">
              <a:extLst>
                <a:ext uri="{FF2B5EF4-FFF2-40B4-BE49-F238E27FC236}">
                  <a16:creationId xmlns:a16="http://schemas.microsoft.com/office/drawing/2014/main" id="{5B963A38-C31C-BF80-C5B2-0AF055BDAFC3}"/>
                </a:ext>
              </a:extLst>
            </p:cNvPr>
            <p:cNvSpPr/>
            <p:nvPr/>
          </p:nvSpPr>
          <p:spPr>
            <a:xfrm flipV="1">
              <a:off x="8766000" y="6590880"/>
              <a:ext cx="679680" cy="28799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81" name="Straight Connector 80">
              <a:extLst>
                <a:ext uri="{FF2B5EF4-FFF2-40B4-BE49-F238E27FC236}">
                  <a16:creationId xmlns:a16="http://schemas.microsoft.com/office/drawing/2014/main" id="{6A18FC8E-53AB-F8B2-638C-20206748553E}"/>
                </a:ext>
              </a:extLst>
            </p:cNvPr>
            <p:cNvSpPr/>
            <p:nvPr/>
          </p:nvSpPr>
          <p:spPr>
            <a:xfrm flipV="1">
              <a:off x="8985960" y="6501240"/>
              <a:ext cx="594720" cy="2880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82" name="Straight Connector 81">
              <a:extLst>
                <a:ext uri="{FF2B5EF4-FFF2-40B4-BE49-F238E27FC236}">
                  <a16:creationId xmlns:a16="http://schemas.microsoft.com/office/drawing/2014/main" id="{ADFE9472-F6D2-7661-09D9-36286BCE6C85}"/>
                </a:ext>
              </a:extLst>
            </p:cNvPr>
            <p:cNvSpPr/>
            <p:nvPr/>
          </p:nvSpPr>
          <p:spPr>
            <a:xfrm flipV="1">
              <a:off x="9208080" y="6439320"/>
              <a:ext cx="534960" cy="2268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custDash>
                <a:ds d="100000" sp="100000"/>
              </a:custDash>
              <a:round/>
              <a:headEnd type="arrow"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D29B647-419D-8ACC-A07F-66839C63724A}"/>
              </a:ext>
            </a:extLst>
          </p:cNvPr>
          <p:cNvSpPr/>
          <p:nvPr/>
        </p:nvSpPr>
        <p:spPr>
          <a:xfrm>
            <a:off x="8247588" y="1596350"/>
            <a:ext cx="2348802" cy="3138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55193" rIns="81646" bIns="40823" anchor="t" anchorCtr="0" compatLnSpc="0">
            <a:noAutofit/>
          </a:bodyPr>
          <a:lstStyle/>
          <a:p>
            <a:pPr defTabSz="829544" hangingPunct="0">
              <a:lnSpc>
                <a:spcPct val="93000"/>
              </a:lnSpc>
            </a:pPr>
            <a:r>
              <a:rPr lang="en-US" sz="1633">
                <a:solidFill>
                  <a:srgbClr val="000000"/>
                </a:solidFill>
                <a:latin typeface="Arial" pitchFamily="18"/>
                <a:ea typeface="Times New Roman" pitchFamily="18"/>
                <a:cs typeface="Times New Roman" pitchFamily="18"/>
              </a:rPr>
              <a:t>Kantelhardt et al., 2002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D5C3777-87DB-F194-2416-1B85EA9C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8217" y="212281"/>
            <a:ext cx="665255" cy="1494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86B0A21A-99C2-6E04-6A68-0AC110B705BD}"/>
              </a:ext>
            </a:extLst>
          </p:cNvPr>
          <p:cNvGrpSpPr/>
          <p:nvPr/>
        </p:nvGrpSpPr>
        <p:grpSpPr>
          <a:xfrm>
            <a:off x="3456906" y="285763"/>
            <a:ext cx="7018322" cy="981063"/>
            <a:chOff x="2131200" y="315000"/>
            <a:chExt cx="7736400" cy="108144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DF300C4-D787-6EAB-B5E2-793E734D6A52}"/>
                </a:ext>
              </a:extLst>
            </p:cNvPr>
            <p:cNvSpPr/>
            <p:nvPr/>
          </p:nvSpPr>
          <p:spPr>
            <a:xfrm>
              <a:off x="2131200" y="319680"/>
              <a:ext cx="1261800" cy="439559"/>
            </a:xfrm>
            <a:custGeom>
              <a:avLst/>
              <a:gdLst>
                <a:gd name="f0" fmla="val 0"/>
                <a:gd name="f1" fmla="val 1231"/>
                <a:gd name="f2" fmla="val 45"/>
                <a:gd name="f3" fmla="val 35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513" h="1232">
                  <a:moveTo>
                    <a:pt x="f0" y="f1"/>
                  </a:moveTo>
                  <a:lnTo>
                    <a:pt x="f2" y="f0"/>
                  </a:lnTo>
                  <a:lnTo>
                    <a:pt x="f3" y="f0"/>
                  </a:lnTo>
                  <a:lnTo>
                    <a:pt x="f3" y="f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B3CF1A4-C540-D4B9-C309-B8D746B4F291}"/>
                </a:ext>
              </a:extLst>
            </p:cNvPr>
            <p:cNvSpPr/>
            <p:nvPr/>
          </p:nvSpPr>
          <p:spPr>
            <a:xfrm>
              <a:off x="2884320" y="1053360"/>
              <a:ext cx="911159" cy="343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81646" tIns="55193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633">
                  <a:solidFill>
                    <a:srgbClr val="000000"/>
                  </a:solidFill>
                  <a:latin typeface="Arial" pitchFamily="18"/>
                  <a:ea typeface="Droid Sans" pitchFamily="2"/>
                  <a:cs typeface="Lohit Hindi" pitchFamily="2"/>
                </a:rPr>
                <a:t>epochs</a:t>
              </a: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7481A28-70BC-20A8-1919-99BEAF0407CD}"/>
                </a:ext>
              </a:extLst>
            </p:cNvPr>
            <p:cNvSpPr/>
            <p:nvPr/>
          </p:nvSpPr>
          <p:spPr>
            <a:xfrm>
              <a:off x="3426479" y="319680"/>
              <a:ext cx="1262160" cy="439559"/>
            </a:xfrm>
            <a:custGeom>
              <a:avLst/>
              <a:gdLst>
                <a:gd name="f0" fmla="val 0"/>
                <a:gd name="f1" fmla="val 1231"/>
                <a:gd name="f2" fmla="val 45"/>
                <a:gd name="f3" fmla="val 35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513" h="1232">
                  <a:moveTo>
                    <a:pt x="f0" y="f1"/>
                  </a:moveTo>
                  <a:lnTo>
                    <a:pt x="f2" y="f0"/>
                  </a:lnTo>
                  <a:lnTo>
                    <a:pt x="f3" y="f0"/>
                  </a:lnTo>
                  <a:lnTo>
                    <a:pt x="f3" y="f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7841FDA-0DAD-8876-A441-A45BA874F14D}"/>
                </a:ext>
              </a:extLst>
            </p:cNvPr>
            <p:cNvSpPr/>
            <p:nvPr/>
          </p:nvSpPr>
          <p:spPr>
            <a:xfrm>
              <a:off x="4723559" y="319680"/>
              <a:ext cx="1261800" cy="439559"/>
            </a:xfrm>
            <a:custGeom>
              <a:avLst/>
              <a:gdLst>
                <a:gd name="f0" fmla="val 0"/>
                <a:gd name="f1" fmla="val 1231"/>
                <a:gd name="f2" fmla="val 45"/>
                <a:gd name="f3" fmla="val 35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513" h="1232">
                  <a:moveTo>
                    <a:pt x="f0" y="f1"/>
                  </a:moveTo>
                  <a:lnTo>
                    <a:pt x="f2" y="f0"/>
                  </a:lnTo>
                  <a:lnTo>
                    <a:pt x="f3" y="f0"/>
                  </a:lnTo>
                  <a:lnTo>
                    <a:pt x="f3" y="f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7991984-04EE-9F13-25E1-57A391D3E47C}"/>
                </a:ext>
              </a:extLst>
            </p:cNvPr>
            <p:cNvSpPr/>
            <p:nvPr/>
          </p:nvSpPr>
          <p:spPr>
            <a:xfrm>
              <a:off x="6018840" y="319680"/>
              <a:ext cx="1262160" cy="439559"/>
            </a:xfrm>
            <a:custGeom>
              <a:avLst/>
              <a:gdLst>
                <a:gd name="f0" fmla="val 0"/>
                <a:gd name="f1" fmla="val 1231"/>
                <a:gd name="f2" fmla="val 45"/>
                <a:gd name="f3" fmla="val 35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513" h="1232">
                  <a:moveTo>
                    <a:pt x="f0" y="f1"/>
                  </a:moveTo>
                  <a:lnTo>
                    <a:pt x="f2" y="f0"/>
                  </a:lnTo>
                  <a:lnTo>
                    <a:pt x="f3" y="f0"/>
                  </a:lnTo>
                  <a:lnTo>
                    <a:pt x="f3" y="f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8051B5-187F-E020-8A84-A5417351D6B7}"/>
                </a:ext>
              </a:extLst>
            </p:cNvPr>
            <p:cNvSpPr/>
            <p:nvPr/>
          </p:nvSpPr>
          <p:spPr>
            <a:xfrm>
              <a:off x="7314120" y="319680"/>
              <a:ext cx="1262160" cy="439559"/>
            </a:xfrm>
            <a:custGeom>
              <a:avLst/>
              <a:gdLst>
                <a:gd name="f0" fmla="val 0"/>
                <a:gd name="f1" fmla="val 1231"/>
                <a:gd name="f2" fmla="val 45"/>
                <a:gd name="f3" fmla="val 35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513" h="1232">
                  <a:moveTo>
                    <a:pt x="f0" y="f1"/>
                  </a:moveTo>
                  <a:lnTo>
                    <a:pt x="f2" y="f0"/>
                  </a:lnTo>
                  <a:lnTo>
                    <a:pt x="f3" y="f0"/>
                  </a:lnTo>
                  <a:lnTo>
                    <a:pt x="f3" y="f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E3AAA17-F550-5D51-9486-D2D2FDAC71A6}"/>
                </a:ext>
              </a:extLst>
            </p:cNvPr>
            <p:cNvSpPr/>
            <p:nvPr/>
          </p:nvSpPr>
          <p:spPr>
            <a:xfrm>
              <a:off x="2694600" y="944280"/>
              <a:ext cx="1244520" cy="452160"/>
            </a:xfrm>
            <a:custGeom>
              <a:avLst/>
              <a:gdLst>
                <a:gd name="f0" fmla="val 0"/>
                <a:gd name="f1" fmla="val 26"/>
                <a:gd name="f2" fmla="val 1265"/>
                <a:gd name="f3" fmla="val 3467"/>
                <a:gd name="f4" fmla="val 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68" h="1266">
                  <a:moveTo>
                    <a:pt x="f1" y="f0"/>
                  </a:moveTo>
                  <a:lnTo>
                    <a:pt x="f0" y="f2"/>
                  </a:lnTo>
                  <a:lnTo>
                    <a:pt x="f3" y="f2"/>
                  </a:lnTo>
                  <a:lnTo>
                    <a:pt x="f3" y="f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B7D3894-57DA-3B4F-7BA8-71875D3A9AFD}"/>
                </a:ext>
              </a:extLst>
            </p:cNvPr>
            <p:cNvSpPr/>
            <p:nvPr/>
          </p:nvSpPr>
          <p:spPr>
            <a:xfrm>
              <a:off x="3991679" y="944280"/>
              <a:ext cx="1244520" cy="452160"/>
            </a:xfrm>
            <a:custGeom>
              <a:avLst/>
              <a:gdLst>
                <a:gd name="f0" fmla="val 0"/>
                <a:gd name="f1" fmla="val 26"/>
                <a:gd name="f2" fmla="val 1265"/>
                <a:gd name="f3" fmla="val 3467"/>
                <a:gd name="f4" fmla="val 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68" h="1266">
                  <a:moveTo>
                    <a:pt x="f1" y="f0"/>
                  </a:moveTo>
                  <a:lnTo>
                    <a:pt x="f0" y="f2"/>
                  </a:lnTo>
                  <a:lnTo>
                    <a:pt x="f3" y="f2"/>
                  </a:lnTo>
                  <a:lnTo>
                    <a:pt x="f3" y="f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A58A706-4B2A-A7B6-6E17-64B0CC18843E}"/>
                </a:ext>
              </a:extLst>
            </p:cNvPr>
            <p:cNvSpPr/>
            <p:nvPr/>
          </p:nvSpPr>
          <p:spPr>
            <a:xfrm>
              <a:off x="5286960" y="944280"/>
              <a:ext cx="1244520" cy="452160"/>
            </a:xfrm>
            <a:custGeom>
              <a:avLst/>
              <a:gdLst>
                <a:gd name="f0" fmla="val 0"/>
                <a:gd name="f1" fmla="val 26"/>
                <a:gd name="f2" fmla="val 1265"/>
                <a:gd name="f3" fmla="val 3467"/>
                <a:gd name="f4" fmla="val 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68" h="1266">
                  <a:moveTo>
                    <a:pt x="f1" y="f0"/>
                  </a:moveTo>
                  <a:lnTo>
                    <a:pt x="f0" y="f2"/>
                  </a:lnTo>
                  <a:lnTo>
                    <a:pt x="f3" y="f2"/>
                  </a:lnTo>
                  <a:lnTo>
                    <a:pt x="f3" y="f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0FA6F95-07D2-2361-8438-0C02ED9F35C1}"/>
                </a:ext>
              </a:extLst>
            </p:cNvPr>
            <p:cNvSpPr/>
            <p:nvPr/>
          </p:nvSpPr>
          <p:spPr>
            <a:xfrm>
              <a:off x="6547320" y="944280"/>
              <a:ext cx="1244520" cy="452160"/>
            </a:xfrm>
            <a:custGeom>
              <a:avLst/>
              <a:gdLst>
                <a:gd name="f0" fmla="val 0"/>
                <a:gd name="f1" fmla="val 26"/>
                <a:gd name="f2" fmla="val 1265"/>
                <a:gd name="f3" fmla="val 3467"/>
                <a:gd name="f4" fmla="val 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68" h="1266">
                  <a:moveTo>
                    <a:pt x="f1" y="f0"/>
                  </a:moveTo>
                  <a:lnTo>
                    <a:pt x="f0" y="f2"/>
                  </a:lnTo>
                  <a:lnTo>
                    <a:pt x="f3" y="f2"/>
                  </a:lnTo>
                  <a:lnTo>
                    <a:pt x="f3" y="f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795E05-96C7-F93F-8C11-8E5F7CFA4F6C}"/>
                </a:ext>
              </a:extLst>
            </p:cNvPr>
            <p:cNvSpPr/>
            <p:nvPr/>
          </p:nvSpPr>
          <p:spPr>
            <a:xfrm>
              <a:off x="7806240" y="944280"/>
              <a:ext cx="1244520" cy="452160"/>
            </a:xfrm>
            <a:custGeom>
              <a:avLst/>
              <a:gdLst>
                <a:gd name="f0" fmla="val 0"/>
                <a:gd name="f1" fmla="val 26"/>
                <a:gd name="f2" fmla="val 1265"/>
                <a:gd name="f3" fmla="val 3467"/>
                <a:gd name="f4" fmla="val 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468" h="1266">
                  <a:moveTo>
                    <a:pt x="f1" y="f0"/>
                  </a:moveTo>
                  <a:lnTo>
                    <a:pt x="f0" y="f2"/>
                  </a:lnTo>
                  <a:lnTo>
                    <a:pt x="f3" y="f2"/>
                  </a:lnTo>
                  <a:lnTo>
                    <a:pt x="f3" y="f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7642FFD-E783-0D85-C081-7A89522D8200}"/>
                </a:ext>
              </a:extLst>
            </p:cNvPr>
            <p:cNvSpPr/>
            <p:nvPr/>
          </p:nvSpPr>
          <p:spPr>
            <a:xfrm>
              <a:off x="8605440" y="315000"/>
              <a:ext cx="1262160" cy="439559"/>
            </a:xfrm>
            <a:custGeom>
              <a:avLst/>
              <a:gdLst>
                <a:gd name="f0" fmla="val 0"/>
                <a:gd name="f1" fmla="val 1231"/>
                <a:gd name="f2" fmla="val 45"/>
                <a:gd name="f3" fmla="val 351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513" h="1232">
                  <a:moveTo>
                    <a:pt x="f0" y="f1"/>
                  </a:moveTo>
                  <a:lnTo>
                    <a:pt x="f2" y="f0"/>
                  </a:lnTo>
                  <a:lnTo>
                    <a:pt x="f3" y="f0"/>
                  </a:lnTo>
                  <a:lnTo>
                    <a:pt x="f3" y="f1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81646" tIns="42456" rIns="81646" bIns="42456" anchor="ctr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15577AD-E303-79FB-EC49-D89F3B0F27D2}"/>
              </a:ext>
            </a:extLst>
          </p:cNvPr>
          <p:cNvGrpSpPr/>
          <p:nvPr/>
        </p:nvGrpSpPr>
        <p:grpSpPr>
          <a:xfrm>
            <a:off x="8352423" y="1832472"/>
            <a:ext cx="2129337" cy="1680935"/>
            <a:chOff x="7527600" y="2019960"/>
            <a:chExt cx="2347200" cy="1852920"/>
          </a:xfrm>
        </p:grpSpPr>
        <p:sp>
          <p:nvSpPr>
            <p:cNvPr id="99" name="Straight Connector 98">
              <a:extLst>
                <a:ext uri="{FF2B5EF4-FFF2-40B4-BE49-F238E27FC236}">
                  <a16:creationId xmlns:a16="http://schemas.microsoft.com/office/drawing/2014/main" id="{F8878E4F-6615-7B66-076F-48D65B1D3CE8}"/>
                </a:ext>
              </a:extLst>
            </p:cNvPr>
            <p:cNvSpPr/>
            <p:nvPr/>
          </p:nvSpPr>
          <p:spPr>
            <a:xfrm>
              <a:off x="8171640" y="3476880"/>
              <a:ext cx="1703160" cy="9720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00" name="Straight Connector 99">
              <a:extLst>
                <a:ext uri="{FF2B5EF4-FFF2-40B4-BE49-F238E27FC236}">
                  <a16:creationId xmlns:a16="http://schemas.microsoft.com/office/drawing/2014/main" id="{9566237A-AE81-A4D0-3DCD-816A325DEF0B}"/>
                </a:ext>
              </a:extLst>
            </p:cNvPr>
            <p:cNvSpPr/>
            <p:nvPr/>
          </p:nvSpPr>
          <p:spPr>
            <a:xfrm flipV="1">
              <a:off x="8171640" y="2187000"/>
              <a:ext cx="0" cy="1299239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01" name="Straight Connector 100">
              <a:extLst>
                <a:ext uri="{FF2B5EF4-FFF2-40B4-BE49-F238E27FC236}">
                  <a16:creationId xmlns:a16="http://schemas.microsoft.com/office/drawing/2014/main" id="{945120C3-2BBC-203D-8CD3-541AFD922861}"/>
                </a:ext>
              </a:extLst>
            </p:cNvPr>
            <p:cNvSpPr/>
            <p:nvPr/>
          </p:nvSpPr>
          <p:spPr>
            <a:xfrm flipV="1">
              <a:off x="8204039" y="2331720"/>
              <a:ext cx="1524961" cy="1089720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BCEED38-ACFF-C1E1-FF74-1C9F9AA8FBB1}"/>
                </a:ext>
              </a:extLst>
            </p:cNvPr>
            <p:cNvSpPr/>
            <p:nvPr/>
          </p:nvSpPr>
          <p:spPr>
            <a:xfrm>
              <a:off x="8638200" y="3554640"/>
              <a:ext cx="1104480" cy="31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56826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452" b="1">
                  <a:solidFill>
                    <a:srgbClr val="008000"/>
                  </a:solidFill>
                  <a:latin typeface="Arial" pitchFamily="18"/>
                  <a:ea typeface="Droid Sans" pitchFamily="2"/>
                  <a:cs typeface="Lohit Hindi" pitchFamily="2"/>
                </a:rPr>
                <a:t>Log(s)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D677AF6-16BE-FA00-8BB1-3C00276227CC}"/>
                </a:ext>
              </a:extLst>
            </p:cNvPr>
            <p:cNvGrpSpPr/>
            <p:nvPr/>
          </p:nvGrpSpPr>
          <p:grpSpPr>
            <a:xfrm>
              <a:off x="8357760" y="2019960"/>
              <a:ext cx="1138680" cy="1058400"/>
              <a:chOff x="8357760" y="2019960"/>
              <a:chExt cx="1138680" cy="1058400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7B4C88D-52B0-58AB-334F-A9D7AA8C1E1E}"/>
                  </a:ext>
                </a:extLst>
              </p:cNvPr>
              <p:cNvSpPr/>
              <p:nvPr/>
            </p:nvSpPr>
            <p:spPr>
              <a:xfrm>
                <a:off x="8601480" y="2532960"/>
                <a:ext cx="809280" cy="545400"/>
              </a:xfrm>
              <a:custGeom>
                <a:avLst/>
                <a:gdLst>
                  <a:gd name="f0" fmla="val 0"/>
                  <a:gd name="f1" fmla="val 1782"/>
                  <a:gd name="f2" fmla="val 2635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636" h="1783">
                    <a:moveTo>
                      <a:pt x="f0" y="f1"/>
                    </a:moveTo>
                    <a:lnTo>
                      <a:pt x="f0" y="f0"/>
                    </a:lnTo>
                    <a:lnTo>
                      <a:pt x="f2" y="f0"/>
                    </a:lnTo>
                  </a:path>
                </a:pathLst>
              </a:custGeom>
              <a:noFill/>
              <a:ln w="18360">
                <a:solidFill>
                  <a:srgbClr val="000080"/>
                </a:solidFill>
                <a:custDash>
                  <a:ds d="100000" sp="100000"/>
                </a:custDash>
                <a:round/>
              </a:ln>
            </p:spPr>
            <p:txBody>
              <a:bodyPr vert="horz" wrap="none" lIns="81646" tIns="42456" rIns="81646" bIns="42456" anchor="ctr" anchorCtr="0" compatLnSpc="0">
                <a:noAutofit/>
              </a:bodyPr>
              <a:lstStyle/>
              <a:p>
                <a:pPr defTabSz="829544" hangingPunct="0"/>
                <a:endParaRPr lang="en-US" sz="1633">
                  <a:solidFill>
                    <a:prstClr val="black"/>
                  </a:solidFill>
                  <a:latin typeface="Arial" pitchFamily="18"/>
                  <a:ea typeface="Droid Sans" pitchFamily="2"/>
                  <a:cs typeface="Lohit Hindi" pitchFamily="2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8D825EC-633D-84B5-CB68-CB60E483F4C8}"/>
                  </a:ext>
                </a:extLst>
              </p:cNvPr>
              <p:cNvSpPr/>
              <p:nvPr/>
            </p:nvSpPr>
            <p:spPr>
              <a:xfrm>
                <a:off x="8357760" y="2019960"/>
                <a:ext cx="1138680" cy="559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81646" tIns="56826" rIns="81646" bIns="40823" anchor="t" anchorCtr="0" compatLnSpc="0">
                <a:noAutofit/>
              </a:bodyPr>
              <a:lstStyle/>
              <a:p>
                <a:pPr defTabSz="829544" hangingPunct="0">
                  <a:lnSpc>
                    <a:spcPct val="93000"/>
                  </a:lnSpc>
                </a:pPr>
                <a:r>
                  <a:rPr lang="en-US" sz="1452" b="1">
                    <a:solidFill>
                      <a:srgbClr val="000080"/>
                    </a:solidFill>
                    <a:latin typeface="Arial" pitchFamily="18"/>
                    <a:ea typeface="Droid Sans" pitchFamily="2"/>
                    <a:cs typeface="Lohit Hindi" pitchFamily="2"/>
                  </a:rPr>
                  <a:t>Slope</a:t>
                </a:r>
                <a:r>
                  <a:rPr lang="en-US" sz="1452" b="1">
                    <a:solidFill>
                      <a:srgbClr val="008000"/>
                    </a:solidFill>
                    <a:latin typeface="Arial" pitchFamily="18"/>
                    <a:ea typeface="Droid Sans" pitchFamily="2"/>
                    <a:cs typeface="Lohit Hindi" pitchFamily="2"/>
                  </a:rPr>
                  <a:t> =</a:t>
                </a:r>
              </a:p>
              <a:p>
                <a:pPr defTabSz="829544" hangingPunct="0">
                  <a:lnSpc>
                    <a:spcPct val="93000"/>
                  </a:lnSpc>
                </a:pPr>
                <a:r>
                  <a:rPr lang="en-US" sz="1452" b="1">
                    <a:solidFill>
                      <a:srgbClr val="008000"/>
                    </a:solidFill>
                    <a:latin typeface="Arial" pitchFamily="18"/>
                    <a:ea typeface="Droid Sans" pitchFamily="2"/>
                    <a:cs typeface="Lohit Hindi" pitchFamily="2"/>
                  </a:rPr>
                  <a:t>Hurst (H)</a:t>
                </a:r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8C35E9-C642-F771-E67F-B271262D1A13}"/>
                </a:ext>
              </a:extLst>
            </p:cNvPr>
            <p:cNvSpPr/>
            <p:nvPr/>
          </p:nvSpPr>
          <p:spPr>
            <a:xfrm>
              <a:off x="7527600" y="2536560"/>
              <a:ext cx="1104480" cy="318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46" tIns="56826" rIns="81646" bIns="40823" anchor="t" anchorCtr="0" compatLnSpc="0">
              <a:noAutofit/>
            </a:bodyPr>
            <a:lstStyle/>
            <a:p>
              <a:pPr defTabSz="829544" hangingPunct="0">
                <a:lnSpc>
                  <a:spcPct val="93000"/>
                </a:lnSpc>
              </a:pPr>
              <a:r>
                <a:rPr lang="en-US" sz="1452" b="1">
                  <a:solidFill>
                    <a:srgbClr val="008000"/>
                  </a:solidFill>
                  <a:latin typeface="Arial" pitchFamily="18"/>
                  <a:ea typeface="Droid Sans" pitchFamily="2"/>
                  <a:cs typeface="Lohit Hindi" pitchFamily="2"/>
                </a:rPr>
                <a:t>Log</a:t>
              </a:r>
            </a:p>
            <a:p>
              <a:pPr defTabSz="829544" hangingPunct="0">
                <a:lnSpc>
                  <a:spcPct val="93000"/>
                </a:lnSpc>
              </a:pPr>
              <a:r>
                <a:rPr lang="en-US" sz="1452" b="1">
                  <a:solidFill>
                    <a:srgbClr val="008000"/>
                  </a:solidFill>
                  <a:latin typeface="Arial" pitchFamily="18"/>
                  <a:ea typeface="Droid Sans" pitchFamily="2"/>
                  <a:cs typeface="Lohit Hindi" pitchFamily="2"/>
                </a:rPr>
                <a:t>(F(s))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D517A0-C8CC-1244-8792-5C3D96661A1D}"/>
              </a:ext>
            </a:extLst>
          </p:cNvPr>
          <p:cNvGrpSpPr/>
          <p:nvPr/>
        </p:nvGrpSpPr>
        <p:grpSpPr>
          <a:xfrm>
            <a:off x="2106802" y="2253440"/>
            <a:ext cx="2479763" cy="816790"/>
            <a:chOff x="642960" y="2484000"/>
            <a:chExt cx="2733480" cy="900360"/>
          </a:xfrm>
        </p:grpSpPr>
        <p:sp>
          <p:nvSpPr>
            <p:cNvPr id="108" name="Straight Connector 107">
              <a:extLst>
                <a:ext uri="{FF2B5EF4-FFF2-40B4-BE49-F238E27FC236}">
                  <a16:creationId xmlns:a16="http://schemas.microsoft.com/office/drawing/2014/main" id="{5A9754A6-BB67-CE07-1957-84777DFBC62F}"/>
                </a:ext>
              </a:extLst>
            </p:cNvPr>
            <p:cNvSpPr/>
            <p:nvPr/>
          </p:nvSpPr>
          <p:spPr>
            <a:xfrm>
              <a:off x="642960" y="2709360"/>
              <a:ext cx="627840" cy="269279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09" name="Straight Connector 108">
              <a:extLst>
                <a:ext uri="{FF2B5EF4-FFF2-40B4-BE49-F238E27FC236}">
                  <a16:creationId xmlns:a16="http://schemas.microsoft.com/office/drawing/2014/main" id="{A22BAAF2-F05C-06F0-18C1-6191D8E28803}"/>
                </a:ext>
              </a:extLst>
            </p:cNvPr>
            <p:cNvSpPr/>
            <p:nvPr/>
          </p:nvSpPr>
          <p:spPr>
            <a:xfrm flipV="1">
              <a:off x="1293119" y="2865960"/>
              <a:ext cx="667441" cy="251640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0" name="Straight Connector 109">
              <a:extLst>
                <a:ext uri="{FF2B5EF4-FFF2-40B4-BE49-F238E27FC236}">
                  <a16:creationId xmlns:a16="http://schemas.microsoft.com/office/drawing/2014/main" id="{65D3EC83-EB53-0427-8DCF-E7017E95E9AC}"/>
                </a:ext>
              </a:extLst>
            </p:cNvPr>
            <p:cNvSpPr/>
            <p:nvPr/>
          </p:nvSpPr>
          <p:spPr>
            <a:xfrm flipV="1">
              <a:off x="1965960" y="2484000"/>
              <a:ext cx="707040" cy="275399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1" name="Straight Connector 110">
              <a:extLst>
                <a:ext uri="{FF2B5EF4-FFF2-40B4-BE49-F238E27FC236}">
                  <a16:creationId xmlns:a16="http://schemas.microsoft.com/office/drawing/2014/main" id="{4799BDF3-3DA4-620E-901E-8598042DF4B8}"/>
                </a:ext>
              </a:extLst>
            </p:cNvPr>
            <p:cNvSpPr/>
            <p:nvPr/>
          </p:nvSpPr>
          <p:spPr>
            <a:xfrm>
              <a:off x="2676600" y="2894759"/>
              <a:ext cx="666000" cy="323281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2" name="Straight Connector 111">
              <a:extLst>
                <a:ext uri="{FF2B5EF4-FFF2-40B4-BE49-F238E27FC236}">
                  <a16:creationId xmlns:a16="http://schemas.microsoft.com/office/drawing/2014/main" id="{106D152F-5B4D-55DE-443E-B65F6EF1FA54}"/>
                </a:ext>
              </a:extLst>
            </p:cNvPr>
            <p:cNvSpPr/>
            <p:nvPr/>
          </p:nvSpPr>
          <p:spPr>
            <a:xfrm>
              <a:off x="1293119" y="3008520"/>
              <a:ext cx="0" cy="35352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3" name="Straight Connector 112">
              <a:extLst>
                <a:ext uri="{FF2B5EF4-FFF2-40B4-BE49-F238E27FC236}">
                  <a16:creationId xmlns:a16="http://schemas.microsoft.com/office/drawing/2014/main" id="{C8772ED6-B4F2-91E9-72F8-497F56145A51}"/>
                </a:ext>
              </a:extLst>
            </p:cNvPr>
            <p:cNvSpPr/>
            <p:nvPr/>
          </p:nvSpPr>
          <p:spPr>
            <a:xfrm>
              <a:off x="1965960" y="2872440"/>
              <a:ext cx="0" cy="4863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4" name="Straight Connector 113">
              <a:extLst>
                <a:ext uri="{FF2B5EF4-FFF2-40B4-BE49-F238E27FC236}">
                  <a16:creationId xmlns:a16="http://schemas.microsoft.com/office/drawing/2014/main" id="{39B77A6F-31D7-C818-F290-F5C3CD9BD7F7}"/>
                </a:ext>
              </a:extLst>
            </p:cNvPr>
            <p:cNvSpPr/>
            <p:nvPr/>
          </p:nvSpPr>
          <p:spPr>
            <a:xfrm>
              <a:off x="2657520" y="2815200"/>
              <a:ext cx="0" cy="54216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5" name="Straight Connector 114">
              <a:extLst>
                <a:ext uri="{FF2B5EF4-FFF2-40B4-BE49-F238E27FC236}">
                  <a16:creationId xmlns:a16="http://schemas.microsoft.com/office/drawing/2014/main" id="{FDC54F1A-9A24-2F30-7660-23B8C8AED62C}"/>
                </a:ext>
              </a:extLst>
            </p:cNvPr>
            <p:cNvSpPr/>
            <p:nvPr/>
          </p:nvSpPr>
          <p:spPr>
            <a:xfrm>
              <a:off x="3376440" y="3224160"/>
              <a:ext cx="0" cy="1602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81646" tIns="42456" rIns="81646" bIns="42456" anchor="t" anchorCtr="0" compatLnSpc="0">
              <a:noAutofit/>
            </a:bodyPr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285E4DF-395E-E93E-E7F9-614779FA64A9}"/>
              </a:ext>
            </a:extLst>
          </p:cNvPr>
          <p:cNvGrpSpPr/>
          <p:nvPr/>
        </p:nvGrpSpPr>
        <p:grpSpPr>
          <a:xfrm>
            <a:off x="1713593" y="3327907"/>
            <a:ext cx="7840011" cy="617531"/>
            <a:chOff x="209520" y="3668400"/>
            <a:chExt cx="8642160" cy="680713"/>
          </a:xfrm>
        </p:grpSpPr>
        <p:sp>
          <p:nvSpPr>
            <p:cNvPr id="117" name="Straight Connector 116">
              <a:extLst>
                <a:ext uri="{FF2B5EF4-FFF2-40B4-BE49-F238E27FC236}">
                  <a16:creationId xmlns:a16="http://schemas.microsoft.com/office/drawing/2014/main" id="{684EA936-660C-ADCC-A60C-C06A79DD5C00}"/>
                </a:ext>
              </a:extLst>
            </p:cNvPr>
            <p:cNvSpPr/>
            <p:nvPr/>
          </p:nvSpPr>
          <p:spPr>
            <a:xfrm flipV="1">
              <a:off x="209520" y="3980880"/>
              <a:ext cx="8642160" cy="6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646" tIns="40823" rIns="81646" bIns="40823" anchor="ctr" anchorCtr="0" compatLnSpc="0"/>
            <a:lstStyle/>
            <a:p>
              <a:pPr defTabSz="829544" hangingPunct="0"/>
              <a:endPara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8FABD82-8048-D87B-FB9E-A51579E3AA8D}"/>
                </a:ext>
              </a:extLst>
            </p:cNvPr>
            <p:cNvSpPr txBox="1"/>
            <p:nvPr/>
          </p:nvSpPr>
          <p:spPr>
            <a:xfrm>
              <a:off x="3655440" y="3668400"/>
              <a:ext cx="1934493" cy="3563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46" tIns="40823" rIns="81646" bIns="40823" anchorCtr="0" compatLnSpc="0">
              <a:spAutoFit/>
            </a:bodyPr>
            <a:lstStyle/>
            <a:p>
              <a:pPr defTabSz="829544" hangingPunct="0"/>
              <a:r>
                <a:rPr lang="en-US" sz="1633">
                  <a:solidFill>
                    <a:prstClr val="black"/>
                  </a:solidFill>
                  <a:latin typeface="Arial" pitchFamily="18"/>
                  <a:ea typeface="Droid Sans" pitchFamily="2"/>
                  <a:cs typeface="Lohit Hindi" pitchFamily="2"/>
                </a:rPr>
                <a:t>MONOFRACTAL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7C05C15-CDB4-3CB6-0F09-C5A325250B5B}"/>
                </a:ext>
              </a:extLst>
            </p:cNvPr>
            <p:cNvSpPr txBox="1"/>
            <p:nvPr/>
          </p:nvSpPr>
          <p:spPr>
            <a:xfrm>
              <a:off x="3655800" y="3992759"/>
              <a:ext cx="1891803" cy="3563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46" tIns="40823" rIns="81646" bIns="40823" anchorCtr="0" compatLnSpc="0">
              <a:spAutoFit/>
            </a:bodyPr>
            <a:lstStyle/>
            <a:p>
              <a:pPr defTabSz="829544" hangingPunct="0"/>
              <a:r>
                <a:rPr lang="en-US" sz="1633">
                  <a:solidFill>
                    <a:prstClr val="black"/>
                  </a:solidFill>
                  <a:latin typeface="Arial" pitchFamily="18"/>
                  <a:ea typeface="Droid Sans" pitchFamily="2"/>
                  <a:cs typeface="Lohit Hindi" pitchFamily="2"/>
                </a:rPr>
                <a:t>MULTIFRACTAL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D818B-1B08-C69E-D776-6708BC04E25C}"/>
              </a:ext>
            </a:extLst>
          </p:cNvPr>
          <p:cNvSpPr txBox="1"/>
          <p:nvPr/>
        </p:nvSpPr>
        <p:spPr>
          <a:xfrm>
            <a:off x="1647950" y="6010480"/>
            <a:ext cx="3551904" cy="764810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rPr>
              <a:t>Width carries information about</a:t>
            </a:r>
          </a:p>
          <a:p>
            <a:pPr defTabSz="829544" hangingPunct="0"/>
            <a:r>
              <a:rPr lang="en-US" sz="1633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rPr>
              <a:t>strength and variability of influences.</a:t>
            </a:r>
          </a:p>
          <a:p>
            <a:pPr defTabSz="829544" hangingPunct="0"/>
            <a:r>
              <a:rPr lang="en-US" sz="1361">
                <a:solidFill>
                  <a:prstClr val="black"/>
                </a:solidFill>
                <a:latin typeface="Arial" pitchFamily="18"/>
                <a:ea typeface="Droid Sans" pitchFamily="2"/>
                <a:cs typeface="Lohit Hindi" pitchFamily="2"/>
              </a:rPr>
              <a:t>Ihlen &amp; Vereijken, 2010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49F7D73-C074-9FF2-DE54-5AA067A81515}"/>
              </a:ext>
            </a:extLst>
          </p:cNvPr>
          <p:cNvSpPr txBox="1"/>
          <p:nvPr/>
        </p:nvSpPr>
        <p:spPr>
          <a:xfrm>
            <a:off x="3284143" y="-8491"/>
            <a:ext cx="4290696" cy="356236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>
              <a:lnSpc>
                <a:spcPct val="93000"/>
              </a:lnSpc>
            </a:pPr>
            <a:r>
              <a:rPr lang="en-US" sz="1996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Measure how much the head moves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0E8DEE6-11DB-D2EC-1F51-4CD2961FBF6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04451" y="339650"/>
            <a:ext cx="1142396" cy="1366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49BE983A-3D71-E7B7-5647-7E78836DE6AE}"/>
              </a:ext>
            </a:extLst>
          </p:cNvPr>
          <p:cNvSpPr/>
          <p:nvPr/>
        </p:nvSpPr>
        <p:spPr>
          <a:xfrm>
            <a:off x="2938615" y="467343"/>
            <a:ext cx="67930" cy="731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defTabSz="829544" hangingPunct="0"/>
            <a:endParaRPr lang="en-US" sz="1633">
              <a:solidFill>
                <a:prstClr val="black"/>
              </a:solidFill>
              <a:latin typeface="Arial" pitchFamily="18"/>
              <a:ea typeface="Droid Sans" pitchFamily="2"/>
              <a:cs typeface="Lohit Hindi" pitchFamily="2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4B6EAC0-A536-4838-196F-5D99B499BA01}"/>
              </a:ext>
            </a:extLst>
          </p:cNvPr>
          <p:cNvSpPr txBox="1"/>
          <p:nvPr/>
        </p:nvSpPr>
        <p:spPr>
          <a:xfrm>
            <a:off x="5276641" y="4032351"/>
            <a:ext cx="4882397" cy="724542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en-US" sz="2177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Recognition is indicated and predicted</a:t>
            </a:r>
          </a:p>
          <a:p>
            <a:pPr defTabSz="829544" hangingPunct="0"/>
            <a:r>
              <a:rPr lang="en-US" sz="2177">
                <a:solidFill>
                  <a:srgbClr val="008000"/>
                </a:solidFill>
                <a:latin typeface="Arial" pitchFamily="18"/>
                <a:ea typeface="Droid Sans" pitchFamily="2"/>
                <a:cs typeface="Lohit Hindi" pitchFamily="2"/>
              </a:rPr>
              <a:t>by changes in spectrum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3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56CC6FE-10EC-E3BD-E75C-99084A2C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0" y="350832"/>
            <a:ext cx="3916018" cy="2202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8172E-943E-2DC0-547A-AB5BD256308E}"/>
              </a:ext>
            </a:extLst>
          </p:cNvPr>
          <p:cNvSpPr txBox="1"/>
          <p:nvPr/>
        </p:nvSpPr>
        <p:spPr>
          <a:xfrm>
            <a:off x="268357" y="2746163"/>
            <a:ext cx="36178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2"/>
                </a:solidFill>
              </a:rPr>
              <a:t>Problémamegoldás,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(</a:t>
            </a:r>
            <a:r>
              <a:rPr lang="en-US" sz="1600" b="0" i="1" u="none" strike="noStrike" kern="1200" cap="none" dirty="0" err="1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Stephen&amp;Dixon</a:t>
            </a:r>
            <a:r>
              <a:rPr lang="en-US" sz="1600" b="0" i="1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, 2009)</a:t>
            </a:r>
            <a:endParaRPr lang="hu-HU" sz="1600" dirty="0">
              <a:solidFill>
                <a:schemeClr val="bg2"/>
              </a:solidFill>
            </a:endParaRPr>
          </a:p>
          <a:p>
            <a:r>
              <a:rPr lang="hu-HU" sz="2400" dirty="0">
                <a:solidFill>
                  <a:schemeClr val="bg2"/>
                </a:solidFill>
              </a:rPr>
              <a:t>Szövegértés,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(</a:t>
            </a:r>
            <a:r>
              <a:rPr lang="en-US" sz="1600" b="0" i="1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Wallot</a:t>
            </a:r>
            <a:r>
              <a:rPr lang="en-US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 et al., 2015)</a:t>
            </a:r>
            <a:endParaRPr lang="hu-HU" sz="16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2"/>
                </a:solidFill>
              </a:rPr>
              <a:t>Eml</a:t>
            </a:r>
            <a:r>
              <a:rPr lang="hu-HU" sz="2400" dirty="0">
                <a:solidFill>
                  <a:schemeClr val="bg2"/>
                </a:solidFill>
              </a:rPr>
              <a:t>ékezet,</a:t>
            </a:r>
          </a:p>
          <a:p>
            <a:r>
              <a:rPr lang="hu-HU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(</a:t>
            </a:r>
            <a:r>
              <a:rPr lang="en-US" sz="1600" b="0" i="1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Fetterhoff</a:t>
            </a:r>
            <a:r>
              <a:rPr lang="en-US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, 2015</a:t>
            </a:r>
            <a:r>
              <a:rPr lang="hu-HU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)</a:t>
            </a:r>
            <a:endParaRPr lang="hu-HU" sz="16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2"/>
                </a:solidFill>
              </a:rPr>
              <a:t>Intenció,</a:t>
            </a:r>
          </a:p>
          <a:p>
            <a:r>
              <a:rPr lang="hu-HU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(</a:t>
            </a:r>
            <a:r>
              <a:rPr lang="hu-HU" sz="1600" i="1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Palatinus et al.</a:t>
            </a:r>
            <a:r>
              <a:rPr lang="en-US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, 201</a:t>
            </a:r>
            <a:r>
              <a:rPr lang="hu-HU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4)</a:t>
            </a:r>
            <a:endParaRPr lang="hu-HU" sz="16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2"/>
                </a:solidFill>
              </a:rPr>
              <a:t>Felismerés,</a:t>
            </a:r>
          </a:p>
          <a:p>
            <a:r>
              <a:rPr lang="hu-HU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(</a:t>
            </a:r>
            <a:r>
              <a:rPr lang="hu-HU" sz="1600" i="1" dirty="0"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Palatinus</a:t>
            </a:r>
            <a:r>
              <a:rPr lang="en-US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, 201</a:t>
            </a:r>
            <a:r>
              <a:rPr lang="hu-HU" sz="1600" b="0" i="1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Arial" pitchFamily="2"/>
              </a:rPr>
              <a:t>3)</a:t>
            </a:r>
            <a:endParaRPr lang="hu-HU" sz="2400" dirty="0">
              <a:solidFill>
                <a:schemeClr val="bg2"/>
              </a:solidFill>
            </a:endParaRPr>
          </a:p>
          <a:p>
            <a:r>
              <a:rPr lang="hu-HU" sz="2400" dirty="0">
                <a:solidFill>
                  <a:schemeClr val="bg2"/>
                </a:solidFill>
              </a:rPr>
              <a:t>Bevonódás</a:t>
            </a:r>
            <a:r>
              <a:rPr lang="en-US" sz="2400" dirty="0">
                <a:solidFill>
                  <a:schemeClr val="bg2"/>
                </a:solidFill>
              </a:rPr>
              <a:t>/Flow</a:t>
            </a:r>
            <a:endParaRPr lang="hu-HU" sz="2400" dirty="0">
              <a:solidFill>
                <a:schemeClr val="bg2"/>
              </a:solidFill>
            </a:endParaRPr>
          </a:p>
          <a:p>
            <a:r>
              <a:rPr lang="hu-HU" sz="1600" dirty="0">
                <a:solidFill>
                  <a:schemeClr val="bg2"/>
                </a:solidFill>
              </a:rPr>
              <a:t>Euronet Zrt-vel</a:t>
            </a:r>
          </a:p>
          <a:p>
            <a:endParaRPr lang="hu-HU" sz="24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A0BB4-21A3-9DD8-8C03-B40DEBC7C78B}"/>
              </a:ext>
            </a:extLst>
          </p:cNvPr>
          <p:cNvSpPr txBox="1"/>
          <p:nvPr/>
        </p:nvSpPr>
        <p:spPr>
          <a:xfrm>
            <a:off x="4619134" y="350832"/>
            <a:ext cx="7224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2"/>
                </a:solidFill>
              </a:rPr>
              <a:t>Fejmozgás, Szemmozgás, Vázizmok, Légzés,</a:t>
            </a:r>
          </a:p>
          <a:p>
            <a:r>
              <a:rPr lang="hu-HU" sz="2800" dirty="0">
                <a:solidFill>
                  <a:schemeClr val="bg2"/>
                </a:solidFill>
              </a:rPr>
              <a:t>Szívritmus, GSR, EMG, EEG,</a:t>
            </a:r>
            <a:r>
              <a:rPr lang="en-US" sz="2800" dirty="0">
                <a:solidFill>
                  <a:schemeClr val="bg2"/>
                </a:solidFill>
              </a:rPr>
              <a:t> k</a:t>
            </a:r>
            <a:r>
              <a:rPr lang="hu-HU" sz="2800" dirty="0">
                <a:solidFill>
                  <a:schemeClr val="bg2"/>
                </a:solidFill>
              </a:rPr>
              <a:t>ép, videó, vagy hangelemzés...</a:t>
            </a:r>
          </a:p>
          <a:p>
            <a:endParaRPr lang="hu-HU" sz="2800" dirty="0">
              <a:solidFill>
                <a:schemeClr val="bg2"/>
              </a:solidFill>
            </a:endParaRPr>
          </a:p>
          <a:p>
            <a:r>
              <a:rPr lang="hu-HU" sz="2800" dirty="0">
                <a:solidFill>
                  <a:schemeClr val="bg2"/>
                </a:solidFill>
              </a:rPr>
              <a:t>... a felsoroltak mindegyike végső soron az áramlás egyenetlenségeit méri és abból próbál következtetni eseményekre, mint Hurst a Nílus mellett.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E3EE8-4F32-4362-E516-4819C8840CA2}"/>
              </a:ext>
            </a:extLst>
          </p:cNvPr>
          <p:cNvSpPr txBox="1"/>
          <p:nvPr/>
        </p:nvSpPr>
        <p:spPr>
          <a:xfrm>
            <a:off x="4619134" y="3948190"/>
            <a:ext cx="2878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2"/>
                </a:solidFill>
              </a:rPr>
              <a:t>állapotok</a:t>
            </a:r>
          </a:p>
          <a:p>
            <a:r>
              <a:rPr lang="hu-HU" sz="2800" dirty="0">
                <a:solidFill>
                  <a:schemeClr val="bg2"/>
                </a:solidFill>
              </a:rPr>
              <a:t>strukturális leírások</a:t>
            </a:r>
          </a:p>
          <a:p>
            <a:r>
              <a:rPr lang="hu-HU" sz="2800" dirty="0">
                <a:solidFill>
                  <a:schemeClr val="bg2"/>
                </a:solidFill>
              </a:rPr>
              <a:t>anatómia</a:t>
            </a:r>
          </a:p>
          <a:p>
            <a:r>
              <a:rPr lang="hu-HU" sz="2800" dirty="0">
                <a:solidFill>
                  <a:schemeClr val="bg2"/>
                </a:solidFill>
              </a:rPr>
              <a:t>lineáris kauzalitás </a:t>
            </a:r>
          </a:p>
          <a:p>
            <a:endParaRPr lang="hu-HU" sz="2800" dirty="0">
              <a:solidFill>
                <a:schemeClr val="bg2"/>
              </a:solidFill>
            </a:endParaRPr>
          </a:p>
          <a:p>
            <a:endParaRPr lang="hu-HU" sz="2800" dirty="0">
              <a:solidFill>
                <a:schemeClr val="bg2"/>
              </a:solidFill>
            </a:endParaRPr>
          </a:p>
          <a:p>
            <a:endParaRPr lang="hu-HU" sz="2800" dirty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719FF-DF2D-8873-85DE-C59331728805}"/>
              </a:ext>
            </a:extLst>
          </p:cNvPr>
          <p:cNvSpPr txBox="1"/>
          <p:nvPr/>
        </p:nvSpPr>
        <p:spPr>
          <a:xfrm>
            <a:off x="7597294" y="3948190"/>
            <a:ext cx="2878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2"/>
                </a:solidFill>
              </a:rPr>
              <a:t>folyamatok</a:t>
            </a:r>
          </a:p>
          <a:p>
            <a:r>
              <a:rPr lang="hu-HU" sz="2800" dirty="0">
                <a:solidFill>
                  <a:schemeClr val="bg2"/>
                </a:solidFill>
              </a:rPr>
              <a:t>funkcionális leírások</a:t>
            </a:r>
          </a:p>
          <a:p>
            <a:r>
              <a:rPr lang="hu-HU" sz="2800" dirty="0">
                <a:solidFill>
                  <a:schemeClr val="bg2"/>
                </a:solidFill>
              </a:rPr>
              <a:t>dinamika</a:t>
            </a:r>
          </a:p>
          <a:p>
            <a:r>
              <a:rPr lang="hu-HU" sz="2800" dirty="0">
                <a:solidFill>
                  <a:schemeClr val="bg2"/>
                </a:solidFill>
              </a:rPr>
              <a:t>kölcsönös okság </a:t>
            </a:r>
          </a:p>
          <a:p>
            <a:endParaRPr lang="hu-HU" sz="2800" dirty="0">
              <a:solidFill>
                <a:schemeClr val="bg2"/>
              </a:solidFill>
            </a:endParaRPr>
          </a:p>
          <a:p>
            <a:endParaRPr lang="hu-HU" sz="2800" dirty="0">
              <a:solidFill>
                <a:schemeClr val="bg2"/>
              </a:solidFill>
            </a:endParaRPr>
          </a:p>
          <a:p>
            <a:endParaRPr lang="hu-HU" sz="2800" dirty="0">
              <a:solidFill>
                <a:schemeClr val="bg2"/>
              </a:solidFill>
            </a:endParaRP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E6B4BCD-71B9-E30C-4718-9D76F6234492}"/>
              </a:ext>
            </a:extLst>
          </p:cNvPr>
          <p:cNvSpPr txBox="1"/>
          <p:nvPr/>
        </p:nvSpPr>
        <p:spPr>
          <a:xfrm>
            <a:off x="1008763" y="4058670"/>
            <a:ext cx="7767687" cy="168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err="1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Ihlen</a:t>
            </a:r>
            <a:r>
              <a:rPr lang="en-US" sz="1800" b="0" i="0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, E. A. (2012). Introduction to multifractal detrended ﬂuctuation analysis in </a:t>
            </a:r>
            <a:r>
              <a:rPr lang="en-US" sz="1800" b="0" i="0" u="none" strike="noStrike" kern="1200" cap="none" dirty="0" err="1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Matlab</a:t>
            </a:r>
            <a:r>
              <a:rPr lang="en-US" sz="1800" b="0" i="0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. </a:t>
            </a:r>
            <a:r>
              <a:rPr lang="en-US" sz="1800" b="0" i="1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Frontiers in Physiology-Fractal Physiology, 3</a:t>
            </a:r>
            <a:r>
              <a:rPr lang="en-US" sz="1800" b="0" i="0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18"/>
                <a:ea typeface="Microsoft YaHei" pitchFamily="2"/>
                <a:cs typeface="Arial" pitchFamily="2"/>
              </a:rPr>
              <a:t>, 141.</a:t>
            </a:r>
            <a:endParaRPr lang="hu-HU" sz="1800" b="0" i="0" u="none" strike="noStrike" kern="1200" cap="none" dirty="0">
              <a:ln>
                <a:noFill/>
              </a:ln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solidFill>
                <a:schemeClr val="bg2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34"/>
                <a:ea typeface="Microsoft YaHei" pitchFamily="2"/>
                <a:cs typeface="Arial" pitchFamily="2"/>
              </a:rPr>
              <a:t>Kelty-Stephen, D. G., Palatinus, K., Saltzman, E., &amp; Dixon, J. A. (2013). A tutorial on multifractality, cascades, and interactivity for empirical time series in ecological science. </a:t>
            </a:r>
            <a:r>
              <a:rPr lang="hu-HU" sz="1800" b="0" i="1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34"/>
                <a:ea typeface="Microsoft YaHei" pitchFamily="2"/>
                <a:cs typeface="Arial" pitchFamily="2"/>
              </a:rPr>
              <a:t>Ecological Psychology, 25</a:t>
            </a:r>
            <a:r>
              <a:rPr lang="hu-HU" sz="1800" b="0" i="0" u="none" strike="noStrike" kern="1200" cap="none" dirty="0">
                <a:ln>
                  <a:noFill/>
                </a:ln>
                <a:solidFill>
                  <a:schemeClr val="bg2"/>
                </a:solidFill>
                <a:latin typeface="Liberation Sans" pitchFamily="34"/>
                <a:ea typeface="Microsoft YaHei" pitchFamily="2"/>
                <a:cs typeface="Arial" pitchFamily="2"/>
              </a:rPr>
              <a:t>, 1-62.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A0B34E-92D0-C1BF-1A4E-B57AAB043FD3}"/>
              </a:ext>
            </a:extLst>
          </p:cNvPr>
          <p:cNvSpPr txBox="1">
            <a:spLocks/>
          </p:cNvSpPr>
          <p:nvPr/>
        </p:nvSpPr>
        <p:spPr>
          <a:xfrm>
            <a:off x="975862" y="1418025"/>
            <a:ext cx="5823771" cy="1949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dirty="0">
                <a:latin typeface="+mj-lt"/>
              </a:rPr>
              <a:t>MFDFA, </a:t>
            </a:r>
            <a:r>
              <a:rPr lang="en-US" dirty="0" err="1">
                <a:latin typeface="+mj-lt"/>
              </a:rPr>
              <a:t>Kantelhart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Ihlen’s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Matlab</a:t>
            </a:r>
            <a:r>
              <a:rPr lang="en-US" dirty="0">
                <a:latin typeface="+mj-lt"/>
              </a:rPr>
              <a:t> intro</a:t>
            </a:r>
            <a:r>
              <a:rPr lang="hu-HU" dirty="0">
                <a:latin typeface="+mj-lt"/>
              </a:rPr>
              <a:t>, R</a:t>
            </a:r>
            <a:r>
              <a:rPr lang="en-US" dirty="0">
                <a:latin typeface="+mj-lt"/>
              </a:rPr>
              <a:t>)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 err="1">
                <a:latin typeface="+mj-lt"/>
              </a:rPr>
              <a:t>Chaabra</a:t>
            </a:r>
            <a:r>
              <a:rPr lang="en-US" dirty="0">
                <a:latin typeface="+mj-lt"/>
              </a:rPr>
              <a:t> &amp; Jensen (</a:t>
            </a:r>
            <a:r>
              <a:rPr lang="hu-HU" dirty="0">
                <a:latin typeface="+mj-lt"/>
              </a:rPr>
              <a:t>R</a:t>
            </a:r>
            <a:r>
              <a:rPr lang="en-US" dirty="0">
                <a:latin typeface="+mj-lt"/>
              </a:rPr>
              <a:t>)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latin typeface="+mj-lt"/>
              </a:rPr>
              <a:t>WTMM (</a:t>
            </a:r>
            <a:r>
              <a:rPr lang="en-US" dirty="0" err="1">
                <a:latin typeface="+mj-lt"/>
              </a:rPr>
              <a:t>Matlab</a:t>
            </a:r>
            <a:r>
              <a:rPr lang="hu-HU" dirty="0">
                <a:latin typeface="+mj-lt"/>
              </a:rPr>
              <a:t>, R</a:t>
            </a:r>
            <a:r>
              <a:rPr lang="en-US" dirty="0">
                <a:latin typeface="+mj-lt"/>
              </a:rPr>
              <a:t>)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 err="1">
                <a:latin typeface="+mj-lt"/>
              </a:rPr>
              <a:t>BoxCounting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Matlab</a:t>
            </a:r>
            <a:r>
              <a:rPr lang="en-US" dirty="0">
                <a:latin typeface="+mj-lt"/>
              </a:rPr>
              <a:t>, ImageJ)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>
                <a:latin typeface="+mj-lt"/>
              </a:rPr>
              <a:t>email: zsolt.palatinus@gmail.com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0E275-2C17-2554-5A41-284A4DBD2221}"/>
              </a:ext>
            </a:extLst>
          </p:cNvPr>
          <p:cNvSpPr txBox="1"/>
          <p:nvPr/>
        </p:nvSpPr>
        <p:spPr>
          <a:xfrm>
            <a:off x="1938528" y="429768"/>
            <a:ext cx="813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Kiindulási pontok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8075"/>
      </p:ext>
    </p:extLst>
  </p:cSld>
  <p:clrMapOvr>
    <a:masterClrMapping/>
  </p:clrMapOvr>
</p:sld>
</file>

<file path=ppt/theme/theme1.xml><?xml version="1.0" encoding="utf-8"?>
<a:theme xmlns:a="http://schemas.openxmlformats.org/drawingml/2006/main" name="Földrajzmódszertan PPT téma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öldrajzmódszertan PPT téma" id="{7AA05A6D-5BB1-4D14-AE17-EFD2AC53EF6B}" vid="{17C018C2-5271-4F09-B7E9-3C38C321E65D}"/>
    </a:ext>
  </a:ext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Földrajzmódszertan PPT téma</Template>
  <TotalTime>1360</TotalTime>
  <Words>602</Words>
  <Application>Microsoft Office PowerPoint</Application>
  <PresentationFormat>Widescreen</PresentationFormat>
  <Paragraphs>97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Liberation Sans</vt:lpstr>
      <vt:lpstr>StarSymbol</vt:lpstr>
      <vt:lpstr>Times New Roman</vt:lpstr>
      <vt:lpstr>Wingdings 3</vt:lpstr>
      <vt:lpstr>Földrajzmódszertan PPT téma</vt:lpstr>
      <vt:lpstr>Default</vt:lpstr>
      <vt:lpstr>Kognitív feladatok során  rögzített mozgási adatok elemzése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M. Tóthné Dr. Farsang Andrea Dr.</dc:creator>
  <cp:lastModifiedBy>Zsolt Palatinus</cp:lastModifiedBy>
  <cp:revision>17</cp:revision>
  <dcterms:created xsi:type="dcterms:W3CDTF">2021-12-09T12:46:59Z</dcterms:created>
  <dcterms:modified xsi:type="dcterms:W3CDTF">2022-05-11T11:45:33Z</dcterms:modified>
</cp:coreProperties>
</file>